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6" r:id="rId5"/>
    <p:sldId id="257" r:id="rId6"/>
    <p:sldId id="261" r:id="rId7"/>
    <p:sldId id="263" r:id="rId8"/>
    <p:sldId id="258" r:id="rId9"/>
    <p:sldId id="259" r:id="rId10"/>
    <p:sldId id="260" r:id="rId11"/>
    <p:sldId id="262"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93678-7674-42FE-98E1-7142BE308EFA}" v="2" dt="2023-10-02T06:08:07.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orinne Johanna" userId="S::johanna.vuorinne@kuopio.fi::e945460b-b330-400c-8cbc-04de02648d4c" providerId="AD" clId="Web-{FC686A4A-AC4A-8F1C-F004-4458AFB2A1E2}"/>
    <pc:docChg chg="modSld">
      <pc:chgData name="Vuorinne Johanna" userId="S::johanna.vuorinne@kuopio.fi::e945460b-b330-400c-8cbc-04de02648d4c" providerId="AD" clId="Web-{FC686A4A-AC4A-8F1C-F004-4458AFB2A1E2}" dt="2021-11-09T15:05:50.981" v="0" actId="20577"/>
      <pc:docMkLst>
        <pc:docMk/>
      </pc:docMkLst>
      <pc:sldChg chg="modSp">
        <pc:chgData name="Vuorinne Johanna" userId="S::johanna.vuorinne@kuopio.fi::e945460b-b330-400c-8cbc-04de02648d4c" providerId="AD" clId="Web-{FC686A4A-AC4A-8F1C-F004-4458AFB2A1E2}" dt="2021-11-09T15:05:50.981" v="0" actId="20577"/>
        <pc:sldMkLst>
          <pc:docMk/>
          <pc:sldMk cId="3132550002" sldId="261"/>
        </pc:sldMkLst>
        <pc:spChg chg="mod">
          <ac:chgData name="Vuorinne Johanna" userId="S::johanna.vuorinne@kuopio.fi::e945460b-b330-400c-8cbc-04de02648d4c" providerId="AD" clId="Web-{FC686A4A-AC4A-8F1C-F004-4458AFB2A1E2}" dt="2021-11-09T15:05:50.981" v="0" actId="20577"/>
          <ac:spMkLst>
            <pc:docMk/>
            <pc:sldMk cId="3132550002" sldId="261"/>
            <ac:spMk id="3" creationId="{0300A7CA-101C-495B-B816-EA57DE905BB4}"/>
          </ac:spMkLst>
        </pc:spChg>
      </pc:sldChg>
    </pc:docChg>
  </pc:docChgLst>
  <pc:docChgLst>
    <pc:chgData name="Jaana" userId="32b14b08-a94c-4eb7-90e3-eab8d567fcfb" providerId="ADAL" clId="{2BDE4F5D-0F09-4C3C-A721-A7869385384C}"/>
    <pc:docChg chg="undo custSel addSld modSld modMainMaster">
      <pc:chgData name="Jaana" userId="32b14b08-a94c-4eb7-90e3-eab8d567fcfb" providerId="ADAL" clId="{2BDE4F5D-0F09-4C3C-A721-A7869385384C}" dt="2021-11-10T13:44:56.610" v="565" actId="1076"/>
      <pc:docMkLst>
        <pc:docMk/>
      </pc:docMkLst>
      <pc:sldChg chg="addSp delSp modSp">
        <pc:chgData name="Jaana" userId="32b14b08-a94c-4eb7-90e3-eab8d567fcfb" providerId="ADAL" clId="{2BDE4F5D-0F09-4C3C-A721-A7869385384C}" dt="2021-11-10T12:27:19.514" v="52" actId="20577"/>
        <pc:sldMkLst>
          <pc:docMk/>
          <pc:sldMk cId="3108849999" sldId="257"/>
        </pc:sldMkLst>
        <pc:spChg chg="mod">
          <ac:chgData name="Jaana" userId="32b14b08-a94c-4eb7-90e3-eab8d567fcfb" providerId="ADAL" clId="{2BDE4F5D-0F09-4C3C-A721-A7869385384C}" dt="2021-11-10T12:27:19.514" v="52" actId="20577"/>
          <ac:spMkLst>
            <pc:docMk/>
            <pc:sldMk cId="3108849999" sldId="257"/>
            <ac:spMk id="3" creationId="{671E0457-725D-4B09-959A-807CC4E72F2B}"/>
          </ac:spMkLst>
        </pc:spChg>
        <pc:spChg chg="add del">
          <ac:chgData name="Jaana" userId="32b14b08-a94c-4eb7-90e3-eab8d567fcfb" providerId="ADAL" clId="{2BDE4F5D-0F09-4C3C-A721-A7869385384C}" dt="2021-11-10T12:23:46.822" v="13"/>
          <ac:spMkLst>
            <pc:docMk/>
            <pc:sldMk cId="3108849999" sldId="257"/>
            <ac:spMk id="5" creationId="{80045BF4-B8C6-4A35-A7AA-55D27C343973}"/>
          </ac:spMkLst>
        </pc:spChg>
      </pc:sldChg>
      <pc:sldChg chg="modSp">
        <pc:chgData name="Jaana" userId="32b14b08-a94c-4eb7-90e3-eab8d567fcfb" providerId="ADAL" clId="{2BDE4F5D-0F09-4C3C-A721-A7869385384C}" dt="2021-11-10T12:27:45.964" v="55" actId="207"/>
        <pc:sldMkLst>
          <pc:docMk/>
          <pc:sldMk cId="1985642367" sldId="258"/>
        </pc:sldMkLst>
        <pc:spChg chg="mod">
          <ac:chgData name="Jaana" userId="32b14b08-a94c-4eb7-90e3-eab8d567fcfb" providerId="ADAL" clId="{2BDE4F5D-0F09-4C3C-A721-A7869385384C}" dt="2021-11-10T12:27:45.964" v="55" actId="207"/>
          <ac:spMkLst>
            <pc:docMk/>
            <pc:sldMk cId="1985642367" sldId="258"/>
            <ac:spMk id="3" creationId="{57965543-0815-488F-966C-AC48AC32C684}"/>
          </ac:spMkLst>
        </pc:spChg>
      </pc:sldChg>
      <pc:sldChg chg="modSp modNotesTx">
        <pc:chgData name="Jaana" userId="32b14b08-a94c-4eb7-90e3-eab8d567fcfb" providerId="ADAL" clId="{2BDE4F5D-0F09-4C3C-A721-A7869385384C}" dt="2021-11-10T12:53:36.092" v="485" actId="20577"/>
        <pc:sldMkLst>
          <pc:docMk/>
          <pc:sldMk cId="1852183190" sldId="259"/>
        </pc:sldMkLst>
        <pc:spChg chg="mod">
          <ac:chgData name="Jaana" userId="32b14b08-a94c-4eb7-90e3-eab8d567fcfb" providerId="ADAL" clId="{2BDE4F5D-0F09-4C3C-A721-A7869385384C}" dt="2021-11-10T12:33:00.098" v="395" actId="207"/>
          <ac:spMkLst>
            <pc:docMk/>
            <pc:sldMk cId="1852183190" sldId="259"/>
            <ac:spMk id="3" creationId="{C5C283B2-A2CC-411F-9010-E05759C57B22}"/>
          </ac:spMkLst>
        </pc:spChg>
      </pc:sldChg>
      <pc:sldChg chg="modSp modNotesTx">
        <pc:chgData name="Jaana" userId="32b14b08-a94c-4eb7-90e3-eab8d567fcfb" providerId="ADAL" clId="{2BDE4F5D-0F09-4C3C-A721-A7869385384C}" dt="2021-11-10T12:32:14.537" v="393" actId="20577"/>
        <pc:sldMkLst>
          <pc:docMk/>
          <pc:sldMk cId="1569608757" sldId="260"/>
        </pc:sldMkLst>
        <pc:spChg chg="mod">
          <ac:chgData name="Jaana" userId="32b14b08-a94c-4eb7-90e3-eab8d567fcfb" providerId="ADAL" clId="{2BDE4F5D-0F09-4C3C-A721-A7869385384C}" dt="2021-11-10T12:31:20.117" v="148" actId="20577"/>
          <ac:spMkLst>
            <pc:docMk/>
            <pc:sldMk cId="1569608757" sldId="260"/>
            <ac:spMk id="3" creationId="{547E6394-419D-413C-B176-5AB3FD88F35D}"/>
          </ac:spMkLst>
        </pc:spChg>
        <pc:picChg chg="mod">
          <ac:chgData name="Jaana" userId="32b14b08-a94c-4eb7-90e3-eab8d567fcfb" providerId="ADAL" clId="{2BDE4F5D-0F09-4C3C-A721-A7869385384C}" dt="2021-11-10T12:26:14.894" v="41"/>
          <ac:picMkLst>
            <pc:docMk/>
            <pc:sldMk cId="1569608757" sldId="260"/>
            <ac:picMk id="4" creationId="{92111F79-C964-4F67-B886-39FECA5DC431}"/>
          </ac:picMkLst>
        </pc:picChg>
      </pc:sldChg>
      <pc:sldChg chg="modSp">
        <pc:chgData name="Jaana" userId="32b14b08-a94c-4eb7-90e3-eab8d567fcfb" providerId="ADAL" clId="{2BDE4F5D-0F09-4C3C-A721-A7869385384C}" dt="2021-11-10T12:27:12.519" v="50" actId="20577"/>
        <pc:sldMkLst>
          <pc:docMk/>
          <pc:sldMk cId="3132550002" sldId="261"/>
        </pc:sldMkLst>
        <pc:spChg chg="mod">
          <ac:chgData name="Jaana" userId="32b14b08-a94c-4eb7-90e3-eab8d567fcfb" providerId="ADAL" clId="{2BDE4F5D-0F09-4C3C-A721-A7869385384C}" dt="2021-11-10T12:27:12.519" v="50" actId="20577"/>
          <ac:spMkLst>
            <pc:docMk/>
            <pc:sldMk cId="3132550002" sldId="261"/>
            <ac:spMk id="3" creationId="{0300A7CA-101C-495B-B816-EA57DE905BB4}"/>
          </ac:spMkLst>
        </pc:spChg>
      </pc:sldChg>
      <pc:sldChg chg="addSp modSp add">
        <pc:chgData name="Jaana" userId="32b14b08-a94c-4eb7-90e3-eab8d567fcfb" providerId="ADAL" clId="{2BDE4F5D-0F09-4C3C-A721-A7869385384C}" dt="2021-11-10T13:44:56.610" v="565" actId="1076"/>
        <pc:sldMkLst>
          <pc:docMk/>
          <pc:sldMk cId="70636430" sldId="262"/>
        </pc:sldMkLst>
        <pc:spChg chg="mod">
          <ac:chgData name="Jaana" userId="32b14b08-a94c-4eb7-90e3-eab8d567fcfb" providerId="ADAL" clId="{2BDE4F5D-0F09-4C3C-A721-A7869385384C}" dt="2021-11-10T13:43:20.306" v="509" actId="20577"/>
          <ac:spMkLst>
            <pc:docMk/>
            <pc:sldMk cId="70636430" sldId="262"/>
            <ac:spMk id="2" creationId="{73AFBEDC-869D-4A80-9B63-FDD46C00C939}"/>
          </ac:spMkLst>
        </pc:spChg>
        <pc:spChg chg="mod">
          <ac:chgData name="Jaana" userId="32b14b08-a94c-4eb7-90e3-eab8d567fcfb" providerId="ADAL" clId="{2BDE4F5D-0F09-4C3C-A721-A7869385384C}" dt="2021-11-10T13:43:49.242" v="519" actId="113"/>
          <ac:spMkLst>
            <pc:docMk/>
            <pc:sldMk cId="70636430" sldId="262"/>
            <ac:spMk id="3" creationId="{DA46E33B-45AF-463B-A6DF-11326DE49F24}"/>
          </ac:spMkLst>
        </pc:spChg>
        <pc:spChg chg="add mod">
          <ac:chgData name="Jaana" userId="32b14b08-a94c-4eb7-90e3-eab8d567fcfb" providerId="ADAL" clId="{2BDE4F5D-0F09-4C3C-A721-A7869385384C}" dt="2021-11-10T13:44:53.986" v="564" actId="1076"/>
          <ac:spMkLst>
            <pc:docMk/>
            <pc:sldMk cId="70636430" sldId="262"/>
            <ac:spMk id="4" creationId="{D52FC772-78D6-4DA2-8943-870953E57897}"/>
          </ac:spMkLst>
        </pc:spChg>
        <pc:spChg chg="add mod">
          <ac:chgData name="Jaana" userId="32b14b08-a94c-4eb7-90e3-eab8d567fcfb" providerId="ADAL" clId="{2BDE4F5D-0F09-4C3C-A721-A7869385384C}" dt="2021-11-10T13:44:56.610" v="565" actId="1076"/>
          <ac:spMkLst>
            <pc:docMk/>
            <pc:sldMk cId="70636430" sldId="262"/>
            <ac:spMk id="5" creationId="{F7C64543-7A9C-4CC8-85BE-408743AC54B4}"/>
          </ac:spMkLst>
        </pc:spChg>
      </pc:sldChg>
      <pc:sldMasterChg chg="modSldLayout">
        <pc:chgData name="Jaana" userId="32b14b08-a94c-4eb7-90e3-eab8d567fcfb" providerId="ADAL" clId="{2BDE4F5D-0F09-4C3C-A721-A7869385384C}" dt="2021-11-10T12:23:31.406" v="11" actId="16037"/>
        <pc:sldMasterMkLst>
          <pc:docMk/>
          <pc:sldMasterMk cId="765078467" sldId="2147483660"/>
        </pc:sldMasterMkLst>
        <pc:sldLayoutChg chg="modSp">
          <pc:chgData name="Jaana" userId="32b14b08-a94c-4eb7-90e3-eab8d567fcfb" providerId="ADAL" clId="{2BDE4F5D-0F09-4C3C-A721-A7869385384C}" dt="2021-11-10T12:23:31.406" v="11" actId="16037"/>
          <pc:sldLayoutMkLst>
            <pc:docMk/>
            <pc:sldMasterMk cId="765078467" sldId="2147483660"/>
            <pc:sldLayoutMk cId="2202099472" sldId="2147483662"/>
          </pc:sldLayoutMkLst>
          <pc:spChg chg="mod">
            <ac:chgData name="Jaana" userId="32b14b08-a94c-4eb7-90e3-eab8d567fcfb" providerId="ADAL" clId="{2BDE4F5D-0F09-4C3C-A721-A7869385384C}" dt="2021-11-10T12:23:31.406" v="11" actId="16037"/>
            <ac:spMkLst>
              <pc:docMk/>
              <pc:sldMasterMk cId="765078467" sldId="2147483660"/>
              <pc:sldLayoutMk cId="2202099472" sldId="2147483662"/>
              <ac:spMk id="12" creationId="{00000000-0000-0000-0000-000000000000}"/>
            </ac:spMkLst>
          </pc:spChg>
        </pc:sldLayoutChg>
      </pc:sldMasterChg>
    </pc:docChg>
  </pc:docChgLst>
  <pc:docChgLst>
    <pc:chgData name="Johanna Vuorinne" userId="e945460b-b330-400c-8cbc-04de02648d4c" providerId="ADAL" clId="{2F1CEEEC-E124-4311-A404-3C97033725CB}"/>
    <pc:docChg chg="custSel modSld">
      <pc:chgData name="Johanna Vuorinne" userId="e945460b-b330-400c-8cbc-04de02648d4c" providerId="ADAL" clId="{2F1CEEEC-E124-4311-A404-3C97033725CB}" dt="2021-11-17T12:30:30.192" v="44" actId="20577"/>
      <pc:docMkLst>
        <pc:docMk/>
      </pc:docMkLst>
      <pc:sldChg chg="modSp">
        <pc:chgData name="Johanna Vuorinne" userId="e945460b-b330-400c-8cbc-04de02648d4c" providerId="ADAL" clId="{2F1CEEEC-E124-4311-A404-3C97033725CB}" dt="2021-11-17T12:29:33.635" v="0" actId="20577"/>
        <pc:sldMkLst>
          <pc:docMk/>
          <pc:sldMk cId="1985642367" sldId="258"/>
        </pc:sldMkLst>
        <pc:spChg chg="mod">
          <ac:chgData name="Johanna Vuorinne" userId="e945460b-b330-400c-8cbc-04de02648d4c" providerId="ADAL" clId="{2F1CEEEC-E124-4311-A404-3C97033725CB}" dt="2021-11-17T12:29:33.635" v="0" actId="20577"/>
          <ac:spMkLst>
            <pc:docMk/>
            <pc:sldMk cId="1985642367" sldId="258"/>
            <ac:spMk id="3" creationId="{57965543-0815-488F-966C-AC48AC32C684}"/>
          </ac:spMkLst>
        </pc:spChg>
      </pc:sldChg>
      <pc:sldChg chg="modSp">
        <pc:chgData name="Johanna Vuorinne" userId="e945460b-b330-400c-8cbc-04de02648d4c" providerId="ADAL" clId="{2F1CEEEC-E124-4311-A404-3C97033725CB}" dt="2021-11-17T12:30:30.192" v="44" actId="20577"/>
        <pc:sldMkLst>
          <pc:docMk/>
          <pc:sldMk cId="1852183190" sldId="259"/>
        </pc:sldMkLst>
        <pc:spChg chg="mod">
          <ac:chgData name="Johanna Vuorinne" userId="e945460b-b330-400c-8cbc-04de02648d4c" providerId="ADAL" clId="{2F1CEEEC-E124-4311-A404-3C97033725CB}" dt="2021-11-17T12:30:30.192" v="44" actId="20577"/>
          <ac:spMkLst>
            <pc:docMk/>
            <pc:sldMk cId="1852183190" sldId="259"/>
            <ac:spMk id="3" creationId="{C5C283B2-A2CC-411F-9010-E05759C57B22}"/>
          </ac:spMkLst>
        </pc:spChg>
      </pc:sldChg>
    </pc:docChg>
  </pc:docChgLst>
  <pc:docChgLst>
    <pc:chgData name="Vuorinne Johanna" userId="S::johanna.vuorinne@kuopio.fi::e945460b-b330-400c-8cbc-04de02648d4c" providerId="AD" clId="Web-{4620BFB4-7591-4532-572D-C428B99C0443}"/>
    <pc:docChg chg="modSld">
      <pc:chgData name="Vuorinne Johanna" userId="S::johanna.vuorinne@kuopio.fi::e945460b-b330-400c-8cbc-04de02648d4c" providerId="AD" clId="Web-{4620BFB4-7591-4532-572D-C428B99C0443}" dt="2021-11-17T08:41:01.461" v="9"/>
      <pc:docMkLst>
        <pc:docMk/>
      </pc:docMkLst>
      <pc:sldChg chg="addSp modSp">
        <pc:chgData name="Vuorinne Johanna" userId="S::johanna.vuorinne@kuopio.fi::e945460b-b330-400c-8cbc-04de02648d4c" providerId="AD" clId="Web-{4620BFB4-7591-4532-572D-C428B99C0443}" dt="2021-11-17T08:41:01.461" v="9"/>
        <pc:sldMkLst>
          <pc:docMk/>
          <pc:sldMk cId="70636430" sldId="262"/>
        </pc:sldMkLst>
        <pc:spChg chg="mod">
          <ac:chgData name="Vuorinne Johanna" userId="S::johanna.vuorinne@kuopio.fi::e945460b-b330-400c-8cbc-04de02648d4c" providerId="AD" clId="Web-{4620BFB4-7591-4532-572D-C428B99C0443}" dt="2021-11-17T08:41:01.461" v="9"/>
          <ac:spMkLst>
            <pc:docMk/>
            <pc:sldMk cId="70636430" sldId="262"/>
            <ac:spMk id="2" creationId="{73AFBEDC-869D-4A80-9B63-FDD46C00C939}"/>
          </ac:spMkLst>
        </pc:spChg>
        <pc:spChg chg="mod">
          <ac:chgData name="Vuorinne Johanna" userId="S::johanna.vuorinne@kuopio.fi::e945460b-b330-400c-8cbc-04de02648d4c" providerId="AD" clId="Web-{4620BFB4-7591-4532-572D-C428B99C0443}" dt="2021-11-17T08:41:01.461" v="9"/>
          <ac:spMkLst>
            <pc:docMk/>
            <pc:sldMk cId="70636430" sldId="262"/>
            <ac:spMk id="3" creationId="{DA46E33B-45AF-463B-A6DF-11326DE49F24}"/>
          </ac:spMkLst>
        </pc:spChg>
        <pc:spChg chg="add">
          <ac:chgData name="Vuorinne Johanna" userId="S::johanna.vuorinne@kuopio.fi::e945460b-b330-400c-8cbc-04de02648d4c" providerId="AD" clId="Web-{4620BFB4-7591-4532-572D-C428B99C0443}" dt="2021-11-17T08:41:01.461" v="9"/>
          <ac:spMkLst>
            <pc:docMk/>
            <pc:sldMk cId="70636430" sldId="262"/>
            <ac:spMk id="11" creationId="{8492A138-EC4F-4F03-B497-EBDF2443FC09}"/>
          </ac:spMkLst>
        </pc:spChg>
        <pc:picChg chg="mod">
          <ac:chgData name="Vuorinne Johanna" userId="S::johanna.vuorinne@kuopio.fi::e945460b-b330-400c-8cbc-04de02648d4c" providerId="AD" clId="Web-{4620BFB4-7591-4532-572D-C428B99C0443}" dt="2021-11-17T08:41:01.461" v="9"/>
          <ac:picMkLst>
            <pc:docMk/>
            <pc:sldMk cId="70636430" sldId="262"/>
            <ac:picMk id="6" creationId="{F09C8BFD-F78F-4644-9C92-7141EC6BC2F9}"/>
          </ac:picMkLst>
        </pc:picChg>
      </pc:sldChg>
    </pc:docChg>
  </pc:docChgLst>
  <pc:docChgLst>
    <pc:chgData name="Vuorinne Johanna" userId="S::johanna.vuorinne@kuopio.fi::e945460b-b330-400c-8cbc-04de02648d4c" providerId="AD" clId="Web-{C0DC89CD-E478-8608-D910-DC9ED3DB2DAE}"/>
    <pc:docChg chg="modSld">
      <pc:chgData name="Vuorinne Johanna" userId="S::johanna.vuorinne@kuopio.fi::e945460b-b330-400c-8cbc-04de02648d4c" providerId="AD" clId="Web-{C0DC89CD-E478-8608-D910-DC9ED3DB2DAE}" dt="2021-11-17T08:41:59.340" v="4" actId="1076"/>
      <pc:docMkLst>
        <pc:docMk/>
      </pc:docMkLst>
      <pc:sldChg chg="addSp delSp modSp">
        <pc:chgData name="Vuorinne Johanna" userId="S::johanna.vuorinne@kuopio.fi::e945460b-b330-400c-8cbc-04de02648d4c" providerId="AD" clId="Web-{C0DC89CD-E478-8608-D910-DC9ED3DB2DAE}" dt="2021-11-17T08:41:59.340" v="4" actId="1076"/>
        <pc:sldMkLst>
          <pc:docMk/>
          <pc:sldMk cId="70636430" sldId="262"/>
        </pc:sldMkLst>
        <pc:spChg chg="mod">
          <ac:chgData name="Vuorinne Johanna" userId="S::johanna.vuorinne@kuopio.fi::e945460b-b330-400c-8cbc-04de02648d4c" providerId="AD" clId="Web-{C0DC89CD-E478-8608-D910-DC9ED3DB2DAE}" dt="2021-11-17T08:41:53.372" v="2"/>
          <ac:spMkLst>
            <pc:docMk/>
            <pc:sldMk cId="70636430" sldId="262"/>
            <ac:spMk id="2" creationId="{73AFBEDC-869D-4A80-9B63-FDD46C00C939}"/>
          </ac:spMkLst>
        </pc:spChg>
        <pc:spChg chg="mod ord">
          <ac:chgData name="Vuorinne Johanna" userId="S::johanna.vuorinne@kuopio.fi::e945460b-b330-400c-8cbc-04de02648d4c" providerId="AD" clId="Web-{C0DC89CD-E478-8608-D910-DC9ED3DB2DAE}" dt="2021-11-17T08:41:59.340" v="4" actId="1076"/>
          <ac:spMkLst>
            <pc:docMk/>
            <pc:sldMk cId="70636430" sldId="262"/>
            <ac:spMk id="3" creationId="{DA46E33B-45AF-463B-A6DF-11326DE49F24}"/>
          </ac:spMkLst>
        </pc:spChg>
        <pc:spChg chg="del">
          <ac:chgData name="Vuorinne Johanna" userId="S::johanna.vuorinne@kuopio.fi::e945460b-b330-400c-8cbc-04de02648d4c" providerId="AD" clId="Web-{C0DC89CD-E478-8608-D910-DC9ED3DB2DAE}" dt="2021-11-17T08:41:53.372" v="2"/>
          <ac:spMkLst>
            <pc:docMk/>
            <pc:sldMk cId="70636430" sldId="262"/>
            <ac:spMk id="11" creationId="{8492A138-EC4F-4F03-B497-EBDF2443FC09}"/>
          </ac:spMkLst>
        </pc:spChg>
        <pc:spChg chg="add">
          <ac:chgData name="Vuorinne Johanna" userId="S::johanna.vuorinne@kuopio.fi::e945460b-b330-400c-8cbc-04de02648d4c" providerId="AD" clId="Web-{C0DC89CD-E478-8608-D910-DC9ED3DB2DAE}" dt="2021-11-17T08:41:53.372" v="2"/>
          <ac:spMkLst>
            <pc:docMk/>
            <pc:sldMk cId="70636430" sldId="262"/>
            <ac:spMk id="16" creationId="{40EBDF3C-61A6-450C-8532-9276D9A1EB04}"/>
          </ac:spMkLst>
        </pc:spChg>
        <pc:picChg chg="mod">
          <ac:chgData name="Vuorinne Johanna" userId="S::johanna.vuorinne@kuopio.fi::e945460b-b330-400c-8cbc-04de02648d4c" providerId="AD" clId="Web-{C0DC89CD-E478-8608-D910-DC9ED3DB2DAE}" dt="2021-11-17T08:41:57.451" v="3" actId="1076"/>
          <ac:picMkLst>
            <pc:docMk/>
            <pc:sldMk cId="70636430" sldId="262"/>
            <ac:picMk id="6" creationId="{F09C8BFD-F78F-4644-9C92-7141EC6BC2F9}"/>
          </ac:picMkLst>
        </pc:picChg>
      </pc:sldChg>
    </pc:docChg>
  </pc:docChgLst>
  <pc:docChgLst>
    <pc:chgData name="Vuorinne Johanna" userId="S::johanna.vuorinne@kuopio.fi::e945460b-b330-400c-8cbc-04de02648d4c" providerId="AD" clId="Web-{FBAA13EC-1BEF-C5F9-B07C-8FEFCA62466F}"/>
    <pc:docChg chg="modSld">
      <pc:chgData name="Vuorinne Johanna" userId="S::johanna.vuorinne@kuopio.fi::e945460b-b330-400c-8cbc-04de02648d4c" providerId="AD" clId="Web-{FBAA13EC-1BEF-C5F9-B07C-8FEFCA62466F}" dt="2021-11-17T09:07:32.089" v="18" actId="20577"/>
      <pc:docMkLst>
        <pc:docMk/>
      </pc:docMkLst>
      <pc:sldChg chg="modSp">
        <pc:chgData name="Vuorinne Johanna" userId="S::johanna.vuorinne@kuopio.fi::e945460b-b330-400c-8cbc-04de02648d4c" providerId="AD" clId="Web-{FBAA13EC-1BEF-C5F9-B07C-8FEFCA62466F}" dt="2021-11-17T09:07:06.166" v="16" actId="14100"/>
        <pc:sldMkLst>
          <pc:docMk/>
          <pc:sldMk cId="3108849999" sldId="257"/>
        </pc:sldMkLst>
        <pc:spChg chg="mod">
          <ac:chgData name="Vuorinne Johanna" userId="S::johanna.vuorinne@kuopio.fi::e945460b-b330-400c-8cbc-04de02648d4c" providerId="AD" clId="Web-{FBAA13EC-1BEF-C5F9-B07C-8FEFCA62466F}" dt="2021-11-17T09:07:06.166" v="16" actId="14100"/>
          <ac:spMkLst>
            <pc:docMk/>
            <pc:sldMk cId="3108849999" sldId="257"/>
            <ac:spMk id="3" creationId="{671E0457-725D-4B09-959A-807CC4E72F2B}"/>
          </ac:spMkLst>
        </pc:spChg>
      </pc:sldChg>
      <pc:sldChg chg="modSp">
        <pc:chgData name="Vuorinne Johanna" userId="S::johanna.vuorinne@kuopio.fi::e945460b-b330-400c-8cbc-04de02648d4c" providerId="AD" clId="Web-{FBAA13EC-1BEF-C5F9-B07C-8FEFCA62466F}" dt="2021-11-17T09:07:32.089" v="18" actId="20577"/>
        <pc:sldMkLst>
          <pc:docMk/>
          <pc:sldMk cId="1985642367" sldId="258"/>
        </pc:sldMkLst>
        <pc:spChg chg="mod">
          <ac:chgData name="Vuorinne Johanna" userId="S::johanna.vuorinne@kuopio.fi::e945460b-b330-400c-8cbc-04de02648d4c" providerId="AD" clId="Web-{FBAA13EC-1BEF-C5F9-B07C-8FEFCA62466F}" dt="2021-11-17T09:07:32.089" v="18" actId="20577"/>
          <ac:spMkLst>
            <pc:docMk/>
            <pc:sldMk cId="1985642367" sldId="258"/>
            <ac:spMk id="3" creationId="{57965543-0815-488F-966C-AC48AC32C684}"/>
          </ac:spMkLst>
        </pc:spChg>
      </pc:sldChg>
      <pc:sldChg chg="modSp">
        <pc:chgData name="Vuorinne Johanna" userId="S::johanna.vuorinne@kuopio.fi::e945460b-b330-400c-8cbc-04de02648d4c" providerId="AD" clId="Web-{FBAA13EC-1BEF-C5F9-B07C-8FEFCA62466F}" dt="2021-11-17T09:07:22.495" v="17" actId="20577"/>
        <pc:sldMkLst>
          <pc:docMk/>
          <pc:sldMk cId="3132550002" sldId="261"/>
        </pc:sldMkLst>
        <pc:spChg chg="mod">
          <ac:chgData name="Vuorinne Johanna" userId="S::johanna.vuorinne@kuopio.fi::e945460b-b330-400c-8cbc-04de02648d4c" providerId="AD" clId="Web-{FBAA13EC-1BEF-C5F9-B07C-8FEFCA62466F}" dt="2021-11-17T09:07:22.495" v="17" actId="20577"/>
          <ac:spMkLst>
            <pc:docMk/>
            <pc:sldMk cId="3132550002" sldId="261"/>
            <ac:spMk id="3" creationId="{0300A7CA-101C-495B-B816-EA57DE905BB4}"/>
          </ac:spMkLst>
        </pc:spChg>
      </pc:sldChg>
      <pc:sldChg chg="delSp modSp">
        <pc:chgData name="Vuorinne Johanna" userId="S::johanna.vuorinne@kuopio.fi::e945460b-b330-400c-8cbc-04de02648d4c" providerId="AD" clId="Web-{FBAA13EC-1BEF-C5F9-B07C-8FEFCA62466F}" dt="2021-11-17T08:43:35.277" v="8" actId="1076"/>
        <pc:sldMkLst>
          <pc:docMk/>
          <pc:sldMk cId="70636430" sldId="262"/>
        </pc:sldMkLst>
        <pc:spChg chg="mod">
          <ac:chgData name="Vuorinne Johanna" userId="S::johanna.vuorinne@kuopio.fi::e945460b-b330-400c-8cbc-04de02648d4c" providerId="AD" clId="Web-{FBAA13EC-1BEF-C5F9-B07C-8FEFCA62466F}" dt="2021-11-17T08:42:49.933" v="0"/>
          <ac:spMkLst>
            <pc:docMk/>
            <pc:sldMk cId="70636430" sldId="262"/>
            <ac:spMk id="2" creationId="{73AFBEDC-869D-4A80-9B63-FDD46C00C939}"/>
          </ac:spMkLst>
        </pc:spChg>
        <pc:spChg chg="mod">
          <ac:chgData name="Vuorinne Johanna" userId="S::johanna.vuorinne@kuopio.fi::e945460b-b330-400c-8cbc-04de02648d4c" providerId="AD" clId="Web-{FBAA13EC-1BEF-C5F9-B07C-8FEFCA62466F}" dt="2021-11-17T08:43:29.152" v="7" actId="20577"/>
          <ac:spMkLst>
            <pc:docMk/>
            <pc:sldMk cId="70636430" sldId="262"/>
            <ac:spMk id="3" creationId="{DA46E33B-45AF-463B-A6DF-11326DE49F24}"/>
          </ac:spMkLst>
        </pc:spChg>
        <pc:spChg chg="del">
          <ac:chgData name="Vuorinne Johanna" userId="S::johanna.vuorinne@kuopio.fi::e945460b-b330-400c-8cbc-04de02648d4c" providerId="AD" clId="Web-{FBAA13EC-1BEF-C5F9-B07C-8FEFCA62466F}" dt="2021-11-17T08:42:49.933" v="0"/>
          <ac:spMkLst>
            <pc:docMk/>
            <pc:sldMk cId="70636430" sldId="262"/>
            <ac:spMk id="16" creationId="{40EBDF3C-61A6-450C-8532-9276D9A1EB04}"/>
          </ac:spMkLst>
        </pc:spChg>
        <pc:picChg chg="mod ord">
          <ac:chgData name="Vuorinne Johanna" userId="S::johanna.vuorinne@kuopio.fi::e945460b-b330-400c-8cbc-04de02648d4c" providerId="AD" clId="Web-{FBAA13EC-1BEF-C5F9-B07C-8FEFCA62466F}" dt="2021-11-17T08:43:35.277" v="8" actId="1076"/>
          <ac:picMkLst>
            <pc:docMk/>
            <pc:sldMk cId="70636430" sldId="262"/>
            <ac:picMk id="6" creationId="{F09C8BFD-F78F-4644-9C92-7141EC6BC2F9}"/>
          </ac:picMkLst>
        </pc:picChg>
      </pc:sldChg>
    </pc:docChg>
  </pc:docChgLst>
  <pc:docChgLst>
    <pc:chgData name="Jauhiainen Jaana" userId="S::jaana.tuuli.jauhiainen@kuopio.fi::32b14b08-a94c-4eb7-90e3-eab8d567fcfb" providerId="AD" clId="Web-{60C1CA11-DDC5-4819-83E5-85BFFD4E9838}"/>
    <pc:docChg chg="modSld">
      <pc:chgData name="Jauhiainen Jaana" userId="S::jaana.tuuli.jauhiainen@kuopio.fi::32b14b08-a94c-4eb7-90e3-eab8d567fcfb" providerId="AD" clId="Web-{60C1CA11-DDC5-4819-83E5-85BFFD4E9838}" dt="2021-11-10T12:17:20.266" v="243" actId="20577"/>
      <pc:docMkLst>
        <pc:docMk/>
      </pc:docMkLst>
      <pc:sldChg chg="modSp modNotes">
        <pc:chgData name="Jauhiainen Jaana" userId="S::jaana.tuuli.jauhiainen@kuopio.fi::32b14b08-a94c-4eb7-90e3-eab8d567fcfb" providerId="AD" clId="Web-{60C1CA11-DDC5-4819-83E5-85BFFD4E9838}" dt="2021-11-10T12:15:17.231" v="86"/>
        <pc:sldMkLst>
          <pc:docMk/>
          <pc:sldMk cId="1985642367" sldId="258"/>
        </pc:sldMkLst>
        <pc:spChg chg="mod">
          <ac:chgData name="Jauhiainen Jaana" userId="S::jaana.tuuli.jauhiainen@kuopio.fi::32b14b08-a94c-4eb7-90e3-eab8d567fcfb" providerId="AD" clId="Web-{60C1CA11-DDC5-4819-83E5-85BFFD4E9838}" dt="2021-11-10T12:14:49.183" v="53" actId="20577"/>
          <ac:spMkLst>
            <pc:docMk/>
            <pc:sldMk cId="1985642367" sldId="258"/>
            <ac:spMk id="3" creationId="{57965543-0815-488F-966C-AC48AC32C684}"/>
          </ac:spMkLst>
        </pc:spChg>
      </pc:sldChg>
      <pc:sldChg chg="modSp">
        <pc:chgData name="Jauhiainen Jaana" userId="S::jaana.tuuli.jauhiainen@kuopio.fi::32b14b08-a94c-4eb7-90e3-eab8d567fcfb" providerId="AD" clId="Web-{60C1CA11-DDC5-4819-83E5-85BFFD4E9838}" dt="2021-11-10T12:17:20.266" v="243" actId="20577"/>
        <pc:sldMkLst>
          <pc:docMk/>
          <pc:sldMk cId="1569608757" sldId="260"/>
        </pc:sldMkLst>
        <pc:spChg chg="mod">
          <ac:chgData name="Jauhiainen Jaana" userId="S::jaana.tuuli.jauhiainen@kuopio.fi::32b14b08-a94c-4eb7-90e3-eab8d567fcfb" providerId="AD" clId="Web-{60C1CA11-DDC5-4819-83E5-85BFFD4E9838}" dt="2021-11-10T12:17:20.266" v="243" actId="20577"/>
          <ac:spMkLst>
            <pc:docMk/>
            <pc:sldMk cId="1569608757" sldId="260"/>
            <ac:spMk id="3" creationId="{547E6394-419D-413C-B176-5AB3FD88F35D}"/>
          </ac:spMkLst>
        </pc:spChg>
      </pc:sldChg>
    </pc:docChg>
  </pc:docChgLst>
  <pc:docChgLst>
    <pc:chgData name="Johanna Vuorinne" userId="e945460b-b330-400c-8cbc-04de02648d4c" providerId="ADAL" clId="{0381F496-5ADE-4069-AB73-8111159B8897}"/>
    <pc:docChg chg="custSel addSld modSld">
      <pc:chgData name="Johanna Vuorinne" userId="e945460b-b330-400c-8cbc-04de02648d4c" providerId="ADAL" clId="{0381F496-5ADE-4069-AB73-8111159B8897}" dt="2022-01-11T10:16:58.675" v="2202" actId="20577"/>
      <pc:docMkLst>
        <pc:docMk/>
      </pc:docMkLst>
      <pc:sldChg chg="modSp">
        <pc:chgData name="Johanna Vuorinne" userId="e945460b-b330-400c-8cbc-04de02648d4c" providerId="ADAL" clId="{0381F496-5ADE-4069-AB73-8111159B8897}" dt="2022-01-11T09:57:24.755" v="1994" actId="27636"/>
        <pc:sldMkLst>
          <pc:docMk/>
          <pc:sldMk cId="1985642367" sldId="258"/>
        </pc:sldMkLst>
        <pc:spChg chg="mod">
          <ac:chgData name="Johanna Vuorinne" userId="e945460b-b330-400c-8cbc-04de02648d4c" providerId="ADAL" clId="{0381F496-5ADE-4069-AB73-8111159B8897}" dt="2022-01-11T09:57:24.755" v="1994" actId="27636"/>
          <ac:spMkLst>
            <pc:docMk/>
            <pc:sldMk cId="1985642367" sldId="258"/>
            <ac:spMk id="3" creationId="{57965543-0815-488F-966C-AC48AC32C684}"/>
          </ac:spMkLst>
        </pc:spChg>
      </pc:sldChg>
      <pc:sldChg chg="modSp">
        <pc:chgData name="Johanna Vuorinne" userId="e945460b-b330-400c-8cbc-04de02648d4c" providerId="ADAL" clId="{0381F496-5ADE-4069-AB73-8111159B8897}" dt="2022-01-11T09:59:06.580" v="2048" actId="27636"/>
        <pc:sldMkLst>
          <pc:docMk/>
          <pc:sldMk cId="1852183190" sldId="259"/>
        </pc:sldMkLst>
        <pc:spChg chg="mod">
          <ac:chgData name="Johanna Vuorinne" userId="e945460b-b330-400c-8cbc-04de02648d4c" providerId="ADAL" clId="{0381F496-5ADE-4069-AB73-8111159B8897}" dt="2022-01-11T09:59:06.580" v="2048" actId="27636"/>
          <ac:spMkLst>
            <pc:docMk/>
            <pc:sldMk cId="1852183190" sldId="259"/>
            <ac:spMk id="3" creationId="{C5C283B2-A2CC-411F-9010-E05759C57B22}"/>
          </ac:spMkLst>
        </pc:spChg>
      </pc:sldChg>
      <pc:sldChg chg="modSp">
        <pc:chgData name="Johanna Vuorinne" userId="e945460b-b330-400c-8cbc-04de02648d4c" providerId="ADAL" clId="{0381F496-5ADE-4069-AB73-8111159B8897}" dt="2022-01-11T06:36:36.257" v="1991" actId="27636"/>
        <pc:sldMkLst>
          <pc:docMk/>
          <pc:sldMk cId="3132550002" sldId="261"/>
        </pc:sldMkLst>
        <pc:spChg chg="mod">
          <ac:chgData name="Johanna Vuorinne" userId="e945460b-b330-400c-8cbc-04de02648d4c" providerId="ADAL" clId="{0381F496-5ADE-4069-AB73-8111159B8897}" dt="2022-01-11T06:36:36.257" v="1991" actId="27636"/>
          <ac:spMkLst>
            <pc:docMk/>
            <pc:sldMk cId="3132550002" sldId="261"/>
            <ac:spMk id="3" creationId="{0300A7CA-101C-495B-B816-EA57DE905BB4}"/>
          </ac:spMkLst>
        </pc:spChg>
      </pc:sldChg>
      <pc:sldChg chg="modSp add">
        <pc:chgData name="Johanna Vuorinne" userId="e945460b-b330-400c-8cbc-04de02648d4c" providerId="ADAL" clId="{0381F496-5ADE-4069-AB73-8111159B8897}" dt="2022-01-11T06:32:55.482" v="1989" actId="20577"/>
        <pc:sldMkLst>
          <pc:docMk/>
          <pc:sldMk cId="268141451" sldId="263"/>
        </pc:sldMkLst>
        <pc:spChg chg="mod">
          <ac:chgData name="Johanna Vuorinne" userId="e945460b-b330-400c-8cbc-04de02648d4c" providerId="ADAL" clId="{0381F496-5ADE-4069-AB73-8111159B8897}" dt="2022-01-10T15:29:58.860" v="960" actId="20577"/>
          <ac:spMkLst>
            <pc:docMk/>
            <pc:sldMk cId="268141451" sldId="263"/>
            <ac:spMk id="2" creationId="{4ED7E589-5420-4200-9D0F-9CF6CDDE935C}"/>
          </ac:spMkLst>
        </pc:spChg>
        <pc:spChg chg="mod">
          <ac:chgData name="Johanna Vuorinne" userId="e945460b-b330-400c-8cbc-04de02648d4c" providerId="ADAL" clId="{0381F496-5ADE-4069-AB73-8111159B8897}" dt="2022-01-11T06:32:55.482" v="1989" actId="20577"/>
          <ac:spMkLst>
            <pc:docMk/>
            <pc:sldMk cId="268141451" sldId="263"/>
            <ac:spMk id="3" creationId="{40E4384A-C435-4439-BE88-BD058D40B27D}"/>
          </ac:spMkLst>
        </pc:spChg>
      </pc:sldChg>
      <pc:sldChg chg="modSp add">
        <pc:chgData name="Johanna Vuorinne" userId="e945460b-b330-400c-8cbc-04de02648d4c" providerId="ADAL" clId="{0381F496-5ADE-4069-AB73-8111159B8897}" dt="2022-01-11T10:16:58.675" v="2202" actId="20577"/>
        <pc:sldMkLst>
          <pc:docMk/>
          <pc:sldMk cId="2490725672" sldId="264"/>
        </pc:sldMkLst>
        <pc:spChg chg="mod">
          <ac:chgData name="Johanna Vuorinne" userId="e945460b-b330-400c-8cbc-04de02648d4c" providerId="ADAL" clId="{0381F496-5ADE-4069-AB73-8111159B8897}" dt="2022-01-11T09:59:28.519" v="2061" actId="20577"/>
          <ac:spMkLst>
            <pc:docMk/>
            <pc:sldMk cId="2490725672" sldId="264"/>
            <ac:spMk id="2" creationId="{52D810FA-2569-4848-A863-B13EF0E98C0F}"/>
          </ac:spMkLst>
        </pc:spChg>
        <pc:spChg chg="mod">
          <ac:chgData name="Johanna Vuorinne" userId="e945460b-b330-400c-8cbc-04de02648d4c" providerId="ADAL" clId="{0381F496-5ADE-4069-AB73-8111159B8897}" dt="2022-01-11T10:16:58.675" v="2202" actId="20577"/>
          <ac:spMkLst>
            <pc:docMk/>
            <pc:sldMk cId="2490725672" sldId="264"/>
            <ac:spMk id="3" creationId="{C7E184C4-2936-4161-A4AE-020C7C2EA084}"/>
          </ac:spMkLst>
        </pc:spChg>
      </pc:sldChg>
    </pc:docChg>
  </pc:docChgLst>
  <pc:docChgLst>
    <pc:chgData name="Jauhiainen Jaana" userId="S::jaana.tuuli.jauhiainen@kuopio.fi::32b14b08-a94c-4eb7-90e3-eab8d567fcfb" providerId="AD" clId="Web-{5CD589B6-7669-835D-5B04-CDFB6BB77C35}"/>
    <pc:docChg chg="modSld">
      <pc:chgData name="Jauhiainen Jaana" userId="S::jaana.tuuli.jauhiainen@kuopio.fi::32b14b08-a94c-4eb7-90e3-eab8d567fcfb" providerId="AD" clId="Web-{5CD589B6-7669-835D-5B04-CDFB6BB77C35}" dt="2022-01-17T07:24:14.920" v="74" actId="20577"/>
      <pc:docMkLst>
        <pc:docMk/>
      </pc:docMkLst>
      <pc:sldChg chg="modSp">
        <pc:chgData name="Jauhiainen Jaana" userId="S::jaana.tuuli.jauhiainen@kuopio.fi::32b14b08-a94c-4eb7-90e3-eab8d567fcfb" providerId="AD" clId="Web-{5CD589B6-7669-835D-5B04-CDFB6BB77C35}" dt="2022-01-17T07:24:14.920" v="74" actId="20577"/>
        <pc:sldMkLst>
          <pc:docMk/>
          <pc:sldMk cId="268141451" sldId="263"/>
        </pc:sldMkLst>
        <pc:spChg chg="mod">
          <ac:chgData name="Jauhiainen Jaana" userId="S::jaana.tuuli.jauhiainen@kuopio.fi::32b14b08-a94c-4eb7-90e3-eab8d567fcfb" providerId="AD" clId="Web-{5CD589B6-7669-835D-5B04-CDFB6BB77C35}" dt="2022-01-17T07:24:14.920" v="74" actId="20577"/>
          <ac:spMkLst>
            <pc:docMk/>
            <pc:sldMk cId="268141451" sldId="263"/>
            <ac:spMk id="3" creationId="{40E4384A-C435-4439-BE88-BD058D40B27D}"/>
          </ac:spMkLst>
        </pc:spChg>
      </pc:sldChg>
    </pc:docChg>
  </pc:docChgLst>
  <pc:docChgLst>
    <pc:chgData name="Jaana Jauhiainen" userId="32b14b08-a94c-4eb7-90e3-eab8d567fcfb" providerId="ADAL" clId="{13793678-7674-42FE-98E1-7142BE308EFA}"/>
    <pc:docChg chg="modSld">
      <pc:chgData name="Jaana Jauhiainen" userId="32b14b08-a94c-4eb7-90e3-eab8d567fcfb" providerId="ADAL" clId="{13793678-7674-42FE-98E1-7142BE308EFA}" dt="2023-10-02T06:24:50.672" v="42" actId="20577"/>
      <pc:docMkLst>
        <pc:docMk/>
      </pc:docMkLst>
      <pc:sldChg chg="modSp mod">
        <pc:chgData name="Jaana Jauhiainen" userId="32b14b08-a94c-4eb7-90e3-eab8d567fcfb" providerId="ADAL" clId="{13793678-7674-42FE-98E1-7142BE308EFA}" dt="2023-10-02T06:07:15.894" v="1" actId="20577"/>
        <pc:sldMkLst>
          <pc:docMk/>
          <pc:sldMk cId="3108849999" sldId="257"/>
        </pc:sldMkLst>
        <pc:spChg chg="mod">
          <ac:chgData name="Jaana Jauhiainen" userId="32b14b08-a94c-4eb7-90e3-eab8d567fcfb" providerId="ADAL" clId="{13793678-7674-42FE-98E1-7142BE308EFA}" dt="2023-10-02T06:07:15.894" v="1" actId="20577"/>
          <ac:spMkLst>
            <pc:docMk/>
            <pc:sldMk cId="3108849999" sldId="257"/>
            <ac:spMk id="3" creationId="{671E0457-725D-4B09-959A-807CC4E72F2B}"/>
          </ac:spMkLst>
        </pc:spChg>
      </pc:sldChg>
      <pc:sldChg chg="modSp mod">
        <pc:chgData name="Jaana Jauhiainen" userId="32b14b08-a94c-4eb7-90e3-eab8d567fcfb" providerId="ADAL" clId="{13793678-7674-42FE-98E1-7142BE308EFA}" dt="2023-10-02T06:23:50.721" v="4" actId="20577"/>
        <pc:sldMkLst>
          <pc:docMk/>
          <pc:sldMk cId="3132550002" sldId="261"/>
        </pc:sldMkLst>
        <pc:spChg chg="mod">
          <ac:chgData name="Jaana Jauhiainen" userId="32b14b08-a94c-4eb7-90e3-eab8d567fcfb" providerId="ADAL" clId="{13793678-7674-42FE-98E1-7142BE308EFA}" dt="2023-10-02T06:23:50.721" v="4" actId="20577"/>
          <ac:spMkLst>
            <pc:docMk/>
            <pc:sldMk cId="3132550002" sldId="261"/>
            <ac:spMk id="3" creationId="{0300A7CA-101C-495B-B816-EA57DE905BB4}"/>
          </ac:spMkLst>
        </pc:spChg>
      </pc:sldChg>
      <pc:sldChg chg="modSp mod">
        <pc:chgData name="Jaana Jauhiainen" userId="32b14b08-a94c-4eb7-90e3-eab8d567fcfb" providerId="ADAL" clId="{13793678-7674-42FE-98E1-7142BE308EFA}" dt="2023-10-02T06:24:50.672" v="42" actId="20577"/>
        <pc:sldMkLst>
          <pc:docMk/>
          <pc:sldMk cId="2490725672" sldId="264"/>
        </pc:sldMkLst>
        <pc:spChg chg="mod">
          <ac:chgData name="Jaana Jauhiainen" userId="32b14b08-a94c-4eb7-90e3-eab8d567fcfb" providerId="ADAL" clId="{13793678-7674-42FE-98E1-7142BE308EFA}" dt="2023-10-02T06:24:50.672" v="42" actId="20577"/>
          <ac:spMkLst>
            <pc:docMk/>
            <pc:sldMk cId="2490725672" sldId="264"/>
            <ac:spMk id="3" creationId="{C7E184C4-2936-4161-A4AE-020C7C2EA084}"/>
          </ac:spMkLst>
        </pc:spChg>
      </pc:sldChg>
    </pc:docChg>
  </pc:docChgLst>
  <pc:docChgLst>
    <pc:chgData name="Vuorinne Johanna" userId="S::johanna.vuorinne@kuopio.fi::e945460b-b330-400c-8cbc-04de02648d4c" providerId="AD" clId="Web-{51A4D824-E0C4-2C4B-423E-7F61DA610114}"/>
    <pc:docChg chg="modSld">
      <pc:chgData name="Vuorinne Johanna" userId="S::johanna.vuorinne@kuopio.fi::e945460b-b330-400c-8cbc-04de02648d4c" providerId="AD" clId="Web-{51A4D824-E0C4-2C4B-423E-7F61DA610114}" dt="2021-11-17T08:35:29.351" v="1" actId="1076"/>
      <pc:docMkLst>
        <pc:docMk/>
      </pc:docMkLst>
      <pc:sldChg chg="modSp mod setBg">
        <pc:chgData name="Vuorinne Johanna" userId="S::johanna.vuorinne@kuopio.fi::e945460b-b330-400c-8cbc-04de02648d4c" providerId="AD" clId="Web-{51A4D824-E0C4-2C4B-423E-7F61DA610114}" dt="2021-11-17T08:35:29.351" v="1" actId="1076"/>
        <pc:sldMkLst>
          <pc:docMk/>
          <pc:sldMk cId="70636430" sldId="262"/>
        </pc:sldMkLst>
        <pc:spChg chg="mod">
          <ac:chgData name="Vuorinne Johanna" userId="S::johanna.vuorinne@kuopio.fi::e945460b-b330-400c-8cbc-04de02648d4c" providerId="AD" clId="Web-{51A4D824-E0C4-2C4B-423E-7F61DA610114}" dt="2021-11-17T08:35:12.881" v="0"/>
          <ac:spMkLst>
            <pc:docMk/>
            <pc:sldMk cId="70636430" sldId="262"/>
            <ac:spMk id="2" creationId="{73AFBEDC-869D-4A80-9B63-FDD46C00C939}"/>
          </ac:spMkLst>
        </pc:spChg>
        <pc:spChg chg="mod">
          <ac:chgData name="Vuorinne Johanna" userId="S::johanna.vuorinne@kuopio.fi::e945460b-b330-400c-8cbc-04de02648d4c" providerId="AD" clId="Web-{51A4D824-E0C4-2C4B-423E-7F61DA610114}" dt="2021-11-17T08:35:12.881" v="0"/>
          <ac:spMkLst>
            <pc:docMk/>
            <pc:sldMk cId="70636430" sldId="262"/>
            <ac:spMk id="3" creationId="{DA46E33B-45AF-463B-A6DF-11326DE49F24}"/>
          </ac:spMkLst>
        </pc:spChg>
        <pc:picChg chg="mod">
          <ac:chgData name="Vuorinne Johanna" userId="S::johanna.vuorinne@kuopio.fi::e945460b-b330-400c-8cbc-04de02648d4c" providerId="AD" clId="Web-{51A4D824-E0C4-2C4B-423E-7F61DA610114}" dt="2021-11-17T08:35:29.351" v="1" actId="1076"/>
          <ac:picMkLst>
            <pc:docMk/>
            <pc:sldMk cId="70636430" sldId="262"/>
            <ac:picMk id="6" creationId="{F09C8BFD-F78F-4644-9C92-7141EC6BC2F9}"/>
          </ac:picMkLst>
        </pc:picChg>
      </pc:sldChg>
    </pc:docChg>
  </pc:docChgLst>
  <pc:docChgLst>
    <pc:chgData name="Vuorinne Johanna" userId="S::johanna.vuorinne@kuopio.fi::e945460b-b330-400c-8cbc-04de02648d4c" providerId="AD" clId="Web-{FB49AE36-D016-C5AA-1A1A-2B956F091DCE}"/>
    <pc:docChg chg="modSld">
      <pc:chgData name="Vuorinne Johanna" userId="S::johanna.vuorinne@kuopio.fi::e945460b-b330-400c-8cbc-04de02648d4c" providerId="AD" clId="Web-{FB49AE36-D016-C5AA-1A1A-2B956F091DCE}" dt="2021-11-11T15:14:43.234" v="75"/>
      <pc:docMkLst>
        <pc:docMk/>
      </pc:docMkLst>
      <pc:sldChg chg="modSp">
        <pc:chgData name="Vuorinne Johanna" userId="S::johanna.vuorinne@kuopio.fi::e945460b-b330-400c-8cbc-04de02648d4c" providerId="AD" clId="Web-{FB49AE36-D016-C5AA-1A1A-2B956F091DCE}" dt="2021-11-11T14:27:08.619" v="70" actId="20577"/>
        <pc:sldMkLst>
          <pc:docMk/>
          <pc:sldMk cId="3108849999" sldId="257"/>
        </pc:sldMkLst>
        <pc:spChg chg="mod">
          <ac:chgData name="Vuorinne Johanna" userId="S::johanna.vuorinne@kuopio.fi::e945460b-b330-400c-8cbc-04de02648d4c" providerId="AD" clId="Web-{FB49AE36-D016-C5AA-1A1A-2B956F091DCE}" dt="2021-11-11T14:27:08.619" v="70" actId="20577"/>
          <ac:spMkLst>
            <pc:docMk/>
            <pc:sldMk cId="3108849999" sldId="257"/>
            <ac:spMk id="3" creationId="{671E0457-725D-4B09-959A-807CC4E72F2B}"/>
          </ac:spMkLst>
        </pc:spChg>
      </pc:sldChg>
      <pc:sldChg chg="addSp delSp modSp">
        <pc:chgData name="Vuorinne Johanna" userId="S::johanna.vuorinne@kuopio.fi::e945460b-b330-400c-8cbc-04de02648d4c" providerId="AD" clId="Web-{FB49AE36-D016-C5AA-1A1A-2B956F091DCE}" dt="2021-11-11T15:14:43.234" v="75"/>
        <pc:sldMkLst>
          <pc:docMk/>
          <pc:sldMk cId="1985642367" sldId="258"/>
        </pc:sldMkLst>
        <pc:spChg chg="mod">
          <ac:chgData name="Vuorinne Johanna" userId="S::johanna.vuorinne@kuopio.fi::e945460b-b330-400c-8cbc-04de02648d4c" providerId="AD" clId="Web-{FB49AE36-D016-C5AA-1A1A-2B956F091DCE}" dt="2021-11-11T15:14:43.234" v="75"/>
          <ac:spMkLst>
            <pc:docMk/>
            <pc:sldMk cId="1985642367" sldId="258"/>
            <ac:spMk id="2" creationId="{63AA836A-332F-458D-904E-849BB0C53917}"/>
          </ac:spMkLst>
        </pc:spChg>
        <pc:spChg chg="mod ord">
          <ac:chgData name="Vuorinne Johanna" userId="S::johanna.vuorinne@kuopio.fi::e945460b-b330-400c-8cbc-04de02648d4c" providerId="AD" clId="Web-{FB49AE36-D016-C5AA-1A1A-2B956F091DCE}" dt="2021-11-11T15:14:43.234" v="75"/>
          <ac:spMkLst>
            <pc:docMk/>
            <pc:sldMk cId="1985642367" sldId="258"/>
            <ac:spMk id="3" creationId="{57965543-0815-488F-966C-AC48AC32C684}"/>
          </ac:spMkLst>
        </pc:spChg>
        <pc:spChg chg="add del">
          <ac:chgData name="Vuorinne Johanna" userId="S::johanna.vuorinne@kuopio.fi::e945460b-b330-400c-8cbc-04de02648d4c" providerId="AD" clId="Web-{FB49AE36-D016-C5AA-1A1A-2B956F091DCE}" dt="2021-11-11T15:14:43.234" v="75"/>
          <ac:spMkLst>
            <pc:docMk/>
            <pc:sldMk cId="1985642367" sldId="258"/>
            <ac:spMk id="10" creationId="{F88A5712-2FE0-4DD4-BDC6-099EA378A050}"/>
          </ac:spMkLst>
        </pc:spChg>
        <pc:spChg chg="add del">
          <ac:chgData name="Vuorinne Johanna" userId="S::johanna.vuorinne@kuopio.fi::e945460b-b330-400c-8cbc-04de02648d4c" providerId="AD" clId="Web-{FB49AE36-D016-C5AA-1A1A-2B956F091DCE}" dt="2021-11-11T15:14:43.234" v="75"/>
          <ac:spMkLst>
            <pc:docMk/>
            <pc:sldMk cId="1985642367" sldId="258"/>
            <ac:spMk id="12" creationId="{448E5503-E0F8-4B94-81A3-B1FA57623E0F}"/>
          </ac:spMkLst>
        </pc:spChg>
        <pc:spChg chg="add del">
          <ac:chgData name="Vuorinne Johanna" userId="S::johanna.vuorinne@kuopio.fi::e945460b-b330-400c-8cbc-04de02648d4c" providerId="AD" clId="Web-{FB49AE36-D016-C5AA-1A1A-2B956F091DCE}" dt="2021-11-11T15:14:43.234" v="75"/>
          <ac:spMkLst>
            <pc:docMk/>
            <pc:sldMk cId="1985642367" sldId="258"/>
            <ac:spMk id="14" creationId="{CE54F896-85E7-4403-9E37-1B004731F8C9}"/>
          </ac:spMkLst>
        </pc:spChg>
        <pc:spChg chg="add del">
          <ac:chgData name="Vuorinne Johanna" userId="S::johanna.vuorinne@kuopio.fi::e945460b-b330-400c-8cbc-04de02648d4c" providerId="AD" clId="Web-{FB49AE36-D016-C5AA-1A1A-2B956F091DCE}" dt="2021-11-11T15:14:43.234" v="74"/>
          <ac:spMkLst>
            <pc:docMk/>
            <pc:sldMk cId="1985642367" sldId="258"/>
            <ac:spMk id="19" creationId="{CC146B38-3E4E-4A67-91CF-55DBCC51B487}"/>
          </ac:spMkLst>
        </pc:spChg>
        <pc:picChg chg="add mod ord">
          <ac:chgData name="Vuorinne Johanna" userId="S::johanna.vuorinne@kuopio.fi::e945460b-b330-400c-8cbc-04de02648d4c" providerId="AD" clId="Web-{FB49AE36-D016-C5AA-1A1A-2B956F091DCE}" dt="2021-11-11T15:14:43.234" v="75"/>
          <ac:picMkLst>
            <pc:docMk/>
            <pc:sldMk cId="1985642367" sldId="258"/>
            <ac:picMk id="4" creationId="{6A030CDF-6534-4151-9E13-A43BE3C9643F}"/>
          </ac:picMkLst>
        </pc:picChg>
        <pc:picChg chg="add del">
          <ac:chgData name="Vuorinne Johanna" userId="S::johanna.vuorinne@kuopio.fi::e945460b-b330-400c-8cbc-04de02648d4c" providerId="AD" clId="Web-{FB49AE36-D016-C5AA-1A1A-2B956F091DCE}" dt="2021-11-11T15:14:43.234" v="75"/>
          <ac:picMkLst>
            <pc:docMk/>
            <pc:sldMk cId="1985642367" sldId="258"/>
            <ac:picMk id="8" creationId="{90A9C49B-76D8-4E9B-B430-D1ADF40F1CF8}"/>
          </ac:picMkLst>
        </pc:picChg>
      </pc:sldChg>
      <pc:sldChg chg="modSp">
        <pc:chgData name="Vuorinne Johanna" userId="S::johanna.vuorinne@kuopio.fi::e945460b-b330-400c-8cbc-04de02648d4c" providerId="AD" clId="Web-{FB49AE36-D016-C5AA-1A1A-2B956F091DCE}" dt="2021-11-11T14:26:59.290" v="69" actId="20577"/>
        <pc:sldMkLst>
          <pc:docMk/>
          <pc:sldMk cId="3132550002" sldId="261"/>
        </pc:sldMkLst>
        <pc:spChg chg="mod">
          <ac:chgData name="Vuorinne Johanna" userId="S::johanna.vuorinne@kuopio.fi::e945460b-b330-400c-8cbc-04de02648d4c" providerId="AD" clId="Web-{FB49AE36-D016-C5AA-1A1A-2B956F091DCE}" dt="2021-11-11T14:26:59.290" v="69" actId="20577"/>
          <ac:spMkLst>
            <pc:docMk/>
            <pc:sldMk cId="3132550002" sldId="261"/>
            <ac:spMk id="3" creationId="{0300A7CA-101C-495B-B816-EA57DE905BB4}"/>
          </ac:spMkLst>
        </pc:spChg>
      </pc:sldChg>
    </pc:docChg>
  </pc:docChgLst>
  <pc:docChgLst>
    <pc:chgData name="Vuorinne Johanna" userId="S::johanna.vuorinne@kuopio.fi::e945460b-b330-400c-8cbc-04de02648d4c" providerId="AD" clId="Web-{B4AC556A-012D-C994-26A5-9B0712E938B7}"/>
    <pc:docChg chg="modSld">
      <pc:chgData name="Vuorinne Johanna" userId="S::johanna.vuorinne@kuopio.fi::e945460b-b330-400c-8cbc-04de02648d4c" providerId="AD" clId="Web-{B4AC556A-012D-C994-26A5-9B0712E938B7}" dt="2021-11-17T08:34:18.485" v="8" actId="14100"/>
      <pc:docMkLst>
        <pc:docMk/>
      </pc:docMkLst>
      <pc:sldChg chg="addSp delSp modSp">
        <pc:chgData name="Vuorinne Johanna" userId="S::johanna.vuorinne@kuopio.fi::e945460b-b330-400c-8cbc-04de02648d4c" providerId="AD" clId="Web-{B4AC556A-012D-C994-26A5-9B0712E938B7}" dt="2021-11-17T08:34:18.485" v="8" actId="14100"/>
        <pc:sldMkLst>
          <pc:docMk/>
          <pc:sldMk cId="70636430" sldId="262"/>
        </pc:sldMkLst>
        <pc:spChg chg="del">
          <ac:chgData name="Vuorinne Johanna" userId="S::johanna.vuorinne@kuopio.fi::e945460b-b330-400c-8cbc-04de02648d4c" providerId="AD" clId="Web-{B4AC556A-012D-C994-26A5-9B0712E938B7}" dt="2021-11-17T08:33:48.563" v="2"/>
          <ac:spMkLst>
            <pc:docMk/>
            <pc:sldMk cId="70636430" sldId="262"/>
            <ac:spMk id="4" creationId="{D52FC772-78D6-4DA2-8943-870953E57897}"/>
          </ac:spMkLst>
        </pc:spChg>
        <pc:spChg chg="del">
          <ac:chgData name="Vuorinne Johanna" userId="S::johanna.vuorinne@kuopio.fi::e945460b-b330-400c-8cbc-04de02648d4c" providerId="AD" clId="Web-{B4AC556A-012D-C994-26A5-9B0712E938B7}" dt="2021-11-17T08:33:58.626" v="3"/>
          <ac:spMkLst>
            <pc:docMk/>
            <pc:sldMk cId="70636430" sldId="262"/>
            <ac:spMk id="5" creationId="{F7C64543-7A9C-4CC8-85BE-408743AC54B4}"/>
          </ac:spMkLst>
        </pc:spChg>
        <pc:picChg chg="add mod">
          <ac:chgData name="Vuorinne Johanna" userId="S::johanna.vuorinne@kuopio.fi::e945460b-b330-400c-8cbc-04de02648d4c" providerId="AD" clId="Web-{B4AC556A-012D-C994-26A5-9B0712E938B7}" dt="2021-11-17T08:34:18.485" v="8" actId="14100"/>
          <ac:picMkLst>
            <pc:docMk/>
            <pc:sldMk cId="70636430" sldId="262"/>
            <ac:picMk id="6" creationId="{F09C8BFD-F78F-4644-9C92-7141EC6BC2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B3E6E-CE4F-499E-BA5C-F8346B004B0C}" type="datetimeFigureOut">
              <a:rPr lang="fi"/>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FE820-156D-4556-BEBF-1EFF4F6DB359}" type="slidenum">
              <a:rPr lang="fi"/>
              <a:t>‹#›</a:t>
            </a:fld>
            <a:endParaRPr lang="en-US"/>
          </a:p>
        </p:txBody>
      </p:sp>
    </p:spTree>
    <p:extLst>
      <p:ext uri="{BB962C8B-B14F-4D97-AF65-F5344CB8AC3E}">
        <p14:creationId xmlns:p14="http://schemas.microsoft.com/office/powerpoint/2010/main" val="11120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le.fi/aihe/artikkeli/2020/11/11/trollibunkker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Miksi</a:t>
            </a:r>
            <a:r>
              <a:rPr lang="en-US">
                <a:cs typeface="Calibri"/>
              </a:rPr>
              <a:t> </a:t>
            </a:r>
            <a:r>
              <a:rPr lang="en-US" err="1">
                <a:cs typeface="Calibri"/>
              </a:rPr>
              <a:t>ei</a:t>
            </a:r>
            <a:r>
              <a:rPr lang="en-US">
                <a:cs typeface="Calibri"/>
              </a:rPr>
              <a:t> </a:t>
            </a:r>
            <a:r>
              <a:rPr lang="en-US" err="1">
                <a:cs typeface="Calibri"/>
              </a:rPr>
              <a:t>bonustehtävänä</a:t>
            </a:r>
            <a:r>
              <a:rPr lang="en-US">
                <a:cs typeface="Calibri"/>
              </a:rPr>
              <a:t> </a:t>
            </a:r>
            <a:r>
              <a:rPr lang="en-US" err="1">
                <a:cs typeface="Calibri"/>
              </a:rPr>
              <a:t>voisi</a:t>
            </a:r>
            <a:r>
              <a:rPr lang="en-US">
                <a:cs typeface="Calibri"/>
              </a:rPr>
              <a:t> olla </a:t>
            </a:r>
            <a:r>
              <a:rPr lang="en-US" err="1">
                <a:cs typeface="Calibri"/>
              </a:rPr>
              <a:t>myös</a:t>
            </a:r>
            <a:r>
              <a:rPr lang="en-US">
                <a:cs typeface="Calibri"/>
              </a:rPr>
              <a:t> </a:t>
            </a:r>
            <a:r>
              <a:rPr lang="en-US" err="1">
                <a:cs typeface="Calibri"/>
              </a:rPr>
              <a:t>YLE:n</a:t>
            </a:r>
            <a:r>
              <a:rPr lang="en-US">
                <a:cs typeface="Calibri"/>
              </a:rPr>
              <a:t> </a:t>
            </a:r>
            <a:r>
              <a:rPr lang="en-US" err="1">
                <a:cs typeface="Calibri"/>
              </a:rPr>
              <a:t>Trollibunkkeri</a:t>
            </a:r>
            <a:r>
              <a:rPr lang="en-US">
                <a:cs typeface="Calibri"/>
              </a:rPr>
              <a:t>: </a:t>
            </a:r>
            <a:r>
              <a:rPr lang="en-US">
                <a:hlinkClick r:id="rId3"/>
              </a:rPr>
              <a:t>Trollibunkkeri | Oppiminen | yle.fi</a:t>
            </a:r>
            <a:endParaRPr lang="en-US">
              <a:cs typeface="Calibri"/>
            </a:endParaRPr>
          </a:p>
        </p:txBody>
      </p:sp>
      <p:sp>
        <p:nvSpPr>
          <p:cNvPr id="4" name="Slide Number Placeholder 3"/>
          <p:cNvSpPr>
            <a:spLocks noGrp="1"/>
          </p:cNvSpPr>
          <p:nvPr>
            <p:ph type="sldNum" sz="quarter" idx="5"/>
          </p:nvPr>
        </p:nvSpPr>
        <p:spPr/>
        <p:txBody>
          <a:bodyPr/>
          <a:lstStyle/>
          <a:p>
            <a:fld id="{311FE820-156D-4556-BEBF-1EFF4F6DB359}" type="slidenum">
              <a:rPr lang="fi"/>
              <a:t>5</a:t>
            </a:fld>
            <a:endParaRPr lang="en-US"/>
          </a:p>
        </p:txBody>
      </p:sp>
    </p:spTree>
    <p:extLst>
      <p:ext uri="{BB962C8B-B14F-4D97-AF65-F5344CB8AC3E}">
        <p14:creationId xmlns:p14="http://schemas.microsoft.com/office/powerpoint/2010/main" val="216129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Jos haluaa näyttää </a:t>
            </a:r>
            <a:r>
              <a:rPr lang="fi-FI" err="1"/>
              <a:t>Fotoforensics:a</a:t>
            </a:r>
            <a:r>
              <a:rPr lang="fi-FI"/>
              <a:t> (http://fotoforensics.com/) niin voi kokeilla tätä kuvaa: https://starecat.com/content/wp-content/uploads/kim-jong-un-eating-mcdonalds-photoshopped.jpg</a:t>
            </a:r>
          </a:p>
        </p:txBody>
      </p:sp>
      <p:sp>
        <p:nvSpPr>
          <p:cNvPr id="4" name="Dian numeron paikkamerkki 3"/>
          <p:cNvSpPr>
            <a:spLocks noGrp="1"/>
          </p:cNvSpPr>
          <p:nvPr>
            <p:ph type="sldNum" sz="quarter" idx="5"/>
          </p:nvPr>
        </p:nvSpPr>
        <p:spPr/>
        <p:txBody>
          <a:bodyPr/>
          <a:lstStyle/>
          <a:p>
            <a:fld id="{311FE820-156D-4556-BEBF-1EFF4F6DB359}" type="slidenum">
              <a:rPr lang="fi" smtClean="0"/>
              <a:t>6</a:t>
            </a:fld>
            <a:endParaRPr lang="en-US"/>
          </a:p>
        </p:txBody>
      </p:sp>
    </p:spTree>
    <p:extLst>
      <p:ext uri="{BB962C8B-B14F-4D97-AF65-F5344CB8AC3E}">
        <p14:creationId xmlns:p14="http://schemas.microsoft.com/office/powerpoint/2010/main" val="38365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cap="none"/>
              <a:t>Vrt.: Kaupallisissa (aikuisten) pakopeleissä apua ei aina saa lainkaan. Pedagogisessa pakopelissä tarkoitus on kuitenkin myös oppia. Välissä tai viimeistään loppupurussa on hyvä keskustella siitä, onko kukaan esim. aiemmin käyttänyt käänteistä kuvahakua tai </a:t>
            </a:r>
            <a:r>
              <a:rPr lang="fi-FI" cap="none" err="1"/>
              <a:t>Fotoforensics</a:t>
            </a:r>
            <a:r>
              <a:rPr lang="fi-FI" cap="none"/>
              <a:t>-palvelua ja selittää mihin niitä käytetään ”oikeassa elämässä”.</a:t>
            </a:r>
          </a:p>
          <a:p>
            <a:endParaRPr lang="fi-FI"/>
          </a:p>
        </p:txBody>
      </p:sp>
      <p:sp>
        <p:nvSpPr>
          <p:cNvPr id="4" name="Dian numeron paikkamerkki 3"/>
          <p:cNvSpPr>
            <a:spLocks noGrp="1"/>
          </p:cNvSpPr>
          <p:nvPr>
            <p:ph type="sldNum" sz="quarter" idx="5"/>
          </p:nvPr>
        </p:nvSpPr>
        <p:spPr/>
        <p:txBody>
          <a:bodyPr/>
          <a:lstStyle/>
          <a:p>
            <a:fld id="{311FE820-156D-4556-BEBF-1EFF4F6DB359}" type="slidenum">
              <a:rPr lang="fi" smtClean="0"/>
              <a:t>7</a:t>
            </a:fld>
            <a:endParaRPr lang="en-US"/>
          </a:p>
        </p:txBody>
      </p:sp>
    </p:spTree>
    <p:extLst>
      <p:ext uri="{BB962C8B-B14F-4D97-AF65-F5344CB8AC3E}">
        <p14:creationId xmlns:p14="http://schemas.microsoft.com/office/powerpoint/2010/main" val="1978377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i-FI"/>
              <a:t>Muokkaa ots. perustyyl. napsautt.</a:t>
            </a:r>
            <a:endParaRPr lang="en-US"/>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386800D5-AAE3-47CE-8393-5F4A449C2F01}" type="datetimeFigureOut">
              <a:rPr lang="fi-FI" smtClean="0"/>
              <a:t>4.10.2023</a:t>
            </a:fld>
            <a:endParaRPr lang="fi-FI"/>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fi-FI"/>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6AB3F13-75A3-4E77-AF34-1DDBBB592508}" type="slidenum">
              <a:rPr lang="fi-FI" smtClean="0"/>
              <a:t>‹#›</a:t>
            </a:fld>
            <a:endParaRPr lang="fi-FI"/>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5468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i-FI"/>
              <a:t>Muokkaa ots. perustyyl. napsautt.</a:t>
            </a:r>
            <a:endParaRPr lang="en-US"/>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57938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i-FI"/>
              <a:t>Muokkaa ots. perustyyl. napsautt.</a:t>
            </a:r>
            <a:endParaRPr lang="en-US"/>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93520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i-FI"/>
              <a:t>Muokkaa ots. perustyyl. napsautt.</a:t>
            </a:r>
            <a:endParaRPr lang="en-US"/>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388709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i-FI"/>
              <a:t>Muokkaa ots. perustyyl. napsautt.</a:t>
            </a:r>
            <a:endParaRPr lang="en-US"/>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5456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i-FI"/>
              <a:t>Muokkaa ots. perustyyl. napsautt.</a:t>
            </a:r>
            <a:endParaRPr lang="en-US"/>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3" name="Date Placeholder 2"/>
          <p:cNvSpPr>
            <a:spLocks noGrp="1"/>
          </p:cNvSpPr>
          <p:nvPr>
            <p:ph type="dt" sz="half" idx="10"/>
          </p:nvPr>
        </p:nvSpPr>
        <p:spPr/>
        <p:txBody>
          <a:bodyPr/>
          <a:lstStyle/>
          <a:p>
            <a:fld id="{386800D5-AAE3-47CE-8393-5F4A449C2F01}" type="datetimeFigureOut">
              <a:rPr lang="fi-FI" smtClean="0"/>
              <a:t>4.10.2023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104778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i-FI"/>
              <a:t>Muokkaa ots. perustyyl. napsautt.</a:t>
            </a:r>
            <a:endParaRPr lang="en-US"/>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3" name="Date Placeholder 2"/>
          <p:cNvSpPr>
            <a:spLocks noGrp="1"/>
          </p:cNvSpPr>
          <p:nvPr>
            <p:ph type="dt" sz="half" idx="10"/>
          </p:nvPr>
        </p:nvSpPr>
        <p:spPr/>
        <p:txBody>
          <a:bodyPr/>
          <a:lstStyle/>
          <a:p>
            <a:fld id="{386800D5-AAE3-47CE-8393-5F4A449C2F01}" type="datetimeFigureOut">
              <a:rPr lang="fi-FI" smtClean="0"/>
              <a:t>4.10.2023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2738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i-FI"/>
              <a:t>Muokkaa ots. perustyyl. napsautt.</a:t>
            </a:r>
            <a:endParaRPr lang="en-US"/>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386800D5-AAE3-47CE-8393-5F4A449C2F01}" type="datetimeFigureOut">
              <a:rPr lang="fi-FI" smtClean="0"/>
              <a:t>4.10.2023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16905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i-FI"/>
              <a:t>Muokkaa ots. perustyyl. napsautt.</a:t>
            </a:r>
            <a:endParaRPr lang="en-US"/>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386800D5-AAE3-47CE-8393-5F4A449C2F01}" type="datetimeFigureOut">
              <a:rPr lang="fi-FI" smtClean="0"/>
              <a:t>4.10.2023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2153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12" name="Content Placeholder 2"/>
          <p:cNvSpPr>
            <a:spLocks noGrp="1"/>
          </p:cNvSpPr>
          <p:nvPr>
            <p:ph sz="quarter" idx="13"/>
          </p:nvPr>
        </p:nvSpPr>
        <p:spPr>
          <a:xfrm>
            <a:off x="685800" y="2063396"/>
            <a:ext cx="10394707" cy="331118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386800D5-AAE3-47CE-8393-5F4A449C2F01}" type="datetimeFigureOut">
              <a:rPr lang="fi-FI" smtClean="0"/>
              <a:t>4.10.2023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220209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i-FI"/>
              <a:t>Muokkaa ots. perustyyl. napsautt.</a:t>
            </a:r>
            <a:endParaRPr lang="en-US"/>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86800D5-AAE3-47CE-8393-5F4A449C2F01}" type="datetimeFigureOut">
              <a:rPr lang="fi-FI" smtClean="0"/>
              <a:t>4.10.2023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226819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i-FI"/>
              <a:t>Muokkaa ots. perustyyl. napsautt.</a:t>
            </a:r>
            <a:endParaRPr lang="en-US"/>
          </a:p>
        </p:txBody>
      </p:sp>
      <p:sp>
        <p:nvSpPr>
          <p:cNvPr id="12" name="Content Placeholder 2"/>
          <p:cNvSpPr>
            <a:spLocks noGrp="1"/>
          </p:cNvSpPr>
          <p:nvPr>
            <p:ph sz="quarter" idx="13"/>
          </p:nvPr>
        </p:nvSpPr>
        <p:spPr>
          <a:xfrm>
            <a:off x="685800" y="2063396"/>
            <a:ext cx="5088714" cy="3311189"/>
          </a:xfrm>
        </p:spPr>
        <p:txBody>
          <a:bodyPr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3" name="Content Placeholder 3"/>
          <p:cNvSpPr>
            <a:spLocks noGrp="1"/>
          </p:cNvSpPr>
          <p:nvPr>
            <p:ph sz="quarter" idx="14"/>
          </p:nvPr>
        </p:nvSpPr>
        <p:spPr>
          <a:xfrm>
            <a:off x="5993971" y="2063396"/>
            <a:ext cx="5086538" cy="3311189"/>
          </a:xfrm>
        </p:spPr>
        <p:txBody>
          <a:bodyPr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142763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i-FI"/>
              <a:t>Muokkaa ots. perustyyl. napsautt.</a:t>
            </a:r>
            <a:endParaRPr lang="en-US"/>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Content Placeholder 3"/>
          <p:cNvSpPr>
            <a:spLocks noGrp="1"/>
          </p:cNvSpPr>
          <p:nvPr>
            <p:ph sz="quarter" idx="13"/>
          </p:nvPr>
        </p:nvSpPr>
        <p:spPr>
          <a:xfrm>
            <a:off x="685802" y="2861733"/>
            <a:ext cx="5088712" cy="2512852"/>
          </a:xfrm>
        </p:spPr>
        <p:txBody>
          <a:bodyPr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Content Placeholder 5"/>
          <p:cNvSpPr>
            <a:spLocks noGrp="1"/>
          </p:cNvSpPr>
          <p:nvPr>
            <p:ph sz="quarter" idx="14"/>
          </p:nvPr>
        </p:nvSpPr>
        <p:spPr>
          <a:xfrm>
            <a:off x="5993969" y="2861733"/>
            <a:ext cx="5088713" cy="2512852"/>
          </a:xfrm>
        </p:spPr>
        <p:txBody>
          <a:bodyPr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386800D5-AAE3-47CE-8393-5F4A449C2F01}" type="datetimeFigureOut">
              <a:rPr lang="fi-FI" smtClean="0"/>
              <a:t>4.10.2023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3130449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386800D5-AAE3-47CE-8393-5F4A449C2F01}" type="datetimeFigureOut">
              <a:rPr lang="fi-FI" smtClean="0"/>
              <a:t>4.10.2023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372385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800D5-AAE3-47CE-8393-5F4A449C2F01}" type="datetimeFigureOut">
              <a:rPr lang="fi-FI" smtClean="0"/>
              <a:t>4.10.2023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259580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i-FI"/>
              <a:t>Muokkaa ots. perustyyl. napsautt.</a:t>
            </a:r>
            <a:endParaRPr lang="en-US"/>
          </a:p>
        </p:txBody>
      </p:sp>
      <p:sp>
        <p:nvSpPr>
          <p:cNvPr id="10" name="Content Placeholder 2"/>
          <p:cNvSpPr>
            <a:spLocks noGrp="1"/>
          </p:cNvSpPr>
          <p:nvPr>
            <p:ph sz="quarter" idx="13"/>
          </p:nvPr>
        </p:nvSpPr>
        <p:spPr>
          <a:xfrm>
            <a:off x="5046132" y="685800"/>
            <a:ext cx="6034375" cy="46887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342274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i-FI"/>
              <a:t>Muokkaa ots. perustyyl. napsautt.</a:t>
            </a:r>
            <a:endParaRPr lang="en-US"/>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86800D5-AAE3-47CE-8393-5F4A449C2F01}" type="datetimeFigureOut">
              <a:rPr lang="fi-FI" smtClean="0"/>
              <a:t>4.10.2023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6AB3F13-75A3-4E77-AF34-1DDBBB592508}" type="slidenum">
              <a:rPr lang="fi-FI" smtClean="0"/>
              <a:t>‹#›</a:t>
            </a:fld>
            <a:endParaRPr lang="fi-FI"/>
          </a:p>
        </p:txBody>
      </p:sp>
    </p:spTree>
    <p:extLst>
      <p:ext uri="{BB962C8B-B14F-4D97-AF65-F5344CB8AC3E}">
        <p14:creationId xmlns:p14="http://schemas.microsoft.com/office/powerpoint/2010/main" val="261833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386800D5-AAE3-47CE-8393-5F4A449C2F01}" type="datetimeFigureOut">
              <a:rPr lang="fi-FI" smtClean="0"/>
              <a:t>4.10.2023</a:t>
            </a:fld>
            <a:endParaRPr lang="fi-FI"/>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fi-FI"/>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6AB3F13-75A3-4E77-AF34-1DDBBB592508}" type="slidenum">
              <a:rPr lang="fi-FI" smtClean="0"/>
              <a:t>‹#›</a:t>
            </a:fld>
            <a:endParaRPr lang="fi-FI"/>
          </a:p>
        </p:txBody>
      </p:sp>
    </p:spTree>
    <p:extLst>
      <p:ext uri="{BB962C8B-B14F-4D97-AF65-F5344CB8AC3E}">
        <p14:creationId xmlns:p14="http://schemas.microsoft.com/office/powerpoint/2010/main" val="765078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aares.f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trollitehdas.yle.fi/"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jaana.tuuli.jauhiainen@kuopio.fi" TargetMode="External"/><Relationship Id="rId2" Type="http://schemas.openxmlformats.org/officeDocument/2006/relationships/hyperlink" Target="mailto:johanna.vuorinne@kuopio.fi" TargetMode="External"/><Relationship Id="rId1" Type="http://schemas.openxmlformats.org/officeDocument/2006/relationships/slideLayout" Target="../slideLayouts/slideLayout2.xml"/><Relationship Id="rId4" Type="http://schemas.openxmlformats.org/officeDocument/2006/relationships/hyperlink" Target="mailto:joona.koiranen@aares.f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C901DE-15AF-42CC-B9EF-DBF7B4258B6B}"/>
              </a:ext>
            </a:extLst>
          </p:cNvPr>
          <p:cNvSpPr>
            <a:spLocks noGrp="1"/>
          </p:cNvSpPr>
          <p:nvPr>
            <p:ph type="ctrTitle"/>
          </p:nvPr>
        </p:nvSpPr>
        <p:spPr/>
        <p:txBody>
          <a:bodyPr/>
          <a:lstStyle/>
          <a:p>
            <a:r>
              <a:rPr lang="fi-FI"/>
              <a:t>Valhetta pakoon!</a:t>
            </a:r>
          </a:p>
        </p:txBody>
      </p:sp>
      <p:sp>
        <p:nvSpPr>
          <p:cNvPr id="3" name="Alaotsikko 2">
            <a:extLst>
              <a:ext uri="{FF2B5EF4-FFF2-40B4-BE49-F238E27FC236}">
                <a16:creationId xmlns:a16="http://schemas.microsoft.com/office/drawing/2014/main" id="{9ADE94D4-226B-481C-93A0-D6A3B9BEBB2C}"/>
              </a:ext>
            </a:extLst>
          </p:cNvPr>
          <p:cNvSpPr>
            <a:spLocks noGrp="1"/>
          </p:cNvSpPr>
          <p:nvPr>
            <p:ph type="subTitle" idx="1"/>
          </p:nvPr>
        </p:nvSpPr>
        <p:spPr/>
        <p:txBody>
          <a:bodyPr/>
          <a:lstStyle/>
          <a:p>
            <a:r>
              <a:rPr lang="fi-FI"/>
              <a:t>medialukutaitoja edistävä pakopeli</a:t>
            </a:r>
          </a:p>
        </p:txBody>
      </p:sp>
    </p:spTree>
    <p:extLst>
      <p:ext uri="{BB962C8B-B14F-4D97-AF65-F5344CB8AC3E}">
        <p14:creationId xmlns:p14="http://schemas.microsoft.com/office/powerpoint/2010/main" val="179225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6E6D39-494A-4AD1-BB99-662A89F4AE69}"/>
              </a:ext>
            </a:extLst>
          </p:cNvPr>
          <p:cNvSpPr>
            <a:spLocks noGrp="1"/>
          </p:cNvSpPr>
          <p:nvPr>
            <p:ph type="title"/>
          </p:nvPr>
        </p:nvSpPr>
        <p:spPr>
          <a:xfrm>
            <a:off x="4708586" y="685800"/>
            <a:ext cx="6374097" cy="1151965"/>
          </a:xfrm>
        </p:spPr>
        <p:txBody>
          <a:bodyPr>
            <a:normAutofit/>
          </a:bodyPr>
          <a:lstStyle/>
          <a:p>
            <a:r>
              <a:rPr lang="fi-FI"/>
              <a:t>Pakopelin taustaa</a:t>
            </a:r>
          </a:p>
        </p:txBody>
      </p:sp>
      <p:pic>
        <p:nvPicPr>
          <p:cNvPr id="4" name="Kuva 3">
            <a:extLst>
              <a:ext uri="{FF2B5EF4-FFF2-40B4-BE49-F238E27FC236}">
                <a16:creationId xmlns:a16="http://schemas.microsoft.com/office/drawing/2014/main" id="{5F483AEC-7485-4AD9-BCDD-865A963325F1}"/>
              </a:ext>
            </a:extLst>
          </p:cNvPr>
          <p:cNvPicPr>
            <a:picLocks noChangeAspect="1"/>
          </p:cNvPicPr>
          <p:nvPr/>
        </p:nvPicPr>
        <p:blipFill rotWithShape="1">
          <a:blip r:embed="rId3"/>
          <a:srcRect l="30060" r="22491"/>
          <a:stretch/>
        </p:blipFill>
        <p:spPr>
          <a:xfrm>
            <a:off x="404226" y="10"/>
            <a:ext cx="3840480" cy="5301586"/>
          </a:xfrm>
          <a:prstGeom prst="rect">
            <a:avLst/>
          </a:prstGeom>
          <a:ln w="57150" cmpd="thinThick">
            <a:solidFill>
              <a:schemeClr val="bg1">
                <a:lumMod val="50000"/>
              </a:schemeClr>
            </a:solidFill>
            <a:miter lim="800000"/>
          </a:ln>
        </p:spPr>
      </p:pic>
      <p:sp>
        <p:nvSpPr>
          <p:cNvPr id="3" name="Sisällön paikkamerkki 2">
            <a:extLst>
              <a:ext uri="{FF2B5EF4-FFF2-40B4-BE49-F238E27FC236}">
                <a16:creationId xmlns:a16="http://schemas.microsoft.com/office/drawing/2014/main" id="{671E0457-725D-4B09-959A-807CC4E72F2B}"/>
              </a:ext>
            </a:extLst>
          </p:cNvPr>
          <p:cNvSpPr>
            <a:spLocks noGrp="1"/>
          </p:cNvSpPr>
          <p:nvPr>
            <p:ph sz="quarter" idx="13"/>
          </p:nvPr>
        </p:nvSpPr>
        <p:spPr>
          <a:xfrm>
            <a:off x="4711086" y="1830379"/>
            <a:ext cx="6371597" cy="3471217"/>
          </a:xfrm>
        </p:spPr>
        <p:txBody>
          <a:bodyPr>
            <a:noAutofit/>
          </a:bodyPr>
          <a:lstStyle/>
          <a:p>
            <a:pPr>
              <a:lnSpc>
                <a:spcPct val="110000"/>
              </a:lnSpc>
            </a:pPr>
            <a:r>
              <a:rPr lang="fi-FI" sz="1600" cap="none" dirty="0">
                <a:latin typeface="Abadi"/>
              </a:rPr>
              <a:t>Pakopeli toteutettiin AVI-rahoitteisessa hankkeessa 2020–2021.</a:t>
            </a:r>
          </a:p>
          <a:p>
            <a:r>
              <a:rPr lang="fi-FI" sz="1600" cap="none" dirty="0">
                <a:latin typeface="Abadi"/>
              </a:rPr>
              <a:t>Hankkeen tavoitteena oli </a:t>
            </a:r>
            <a:r>
              <a:rPr lang="fi-FI" sz="1600" cap="none" dirty="0">
                <a:ea typeface="+mn-lt"/>
                <a:cs typeface="+mn-lt"/>
              </a:rPr>
              <a:t>medialuku- ja faktantarkistustaitojen</a:t>
            </a:r>
            <a:r>
              <a:rPr lang="fi-FI" sz="1600" cap="none" dirty="0">
                <a:latin typeface="Abadi"/>
              </a:rPr>
              <a:t> edistäminen pelillisellä tavalla, jossa korostuvat luovuus, ongelmanratkaisutaidot, yhteistyötaidot ja tieto- ja viestintäteknologinen osaaminen.</a:t>
            </a:r>
          </a:p>
          <a:p>
            <a:pPr>
              <a:lnSpc>
                <a:spcPct val="110000"/>
              </a:lnSpc>
            </a:pPr>
            <a:r>
              <a:rPr lang="fi-FI" sz="1600" cap="none" dirty="0">
                <a:latin typeface="Abadi"/>
              </a:rPr>
              <a:t>Kohderyhmäksi valikoitui erityisesti yläkoululaiset ja toisen asteen opiskelijat. Kouluyhteistyön lisäksi pakopeliä voi käyttää nuorten tapahtumissa ja se on myös räätälöitävissä muille asiakasryhmille. </a:t>
            </a:r>
          </a:p>
          <a:p>
            <a:pPr>
              <a:lnSpc>
                <a:spcPct val="110000"/>
              </a:lnSpc>
            </a:pPr>
            <a:r>
              <a:rPr lang="fi-FI" sz="1600" cap="none" dirty="0">
                <a:ea typeface="+mn-lt"/>
                <a:cs typeface="+mn-lt"/>
              </a:rPr>
              <a:t>Tavoitteena oli myös kehittää henkilökunnan osaamista pedagogisten pakopelien käyttöön osana kirjastopalveluja eri asiakasryhmien kanssa.</a:t>
            </a:r>
            <a:endParaRPr lang="fi-FI" sz="1600" cap="none" dirty="0">
              <a:latin typeface="Abadi"/>
            </a:endParaRPr>
          </a:p>
        </p:txBody>
      </p:sp>
    </p:spTree>
    <p:extLst>
      <p:ext uri="{BB962C8B-B14F-4D97-AF65-F5344CB8AC3E}">
        <p14:creationId xmlns:p14="http://schemas.microsoft.com/office/powerpoint/2010/main" val="310884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01C82A-15F8-489B-8306-3D72978E99FD}"/>
              </a:ext>
            </a:extLst>
          </p:cNvPr>
          <p:cNvSpPr>
            <a:spLocks noGrp="1"/>
          </p:cNvSpPr>
          <p:nvPr>
            <p:ph type="title"/>
          </p:nvPr>
        </p:nvSpPr>
        <p:spPr/>
        <p:txBody>
          <a:bodyPr/>
          <a:lstStyle/>
          <a:p>
            <a:r>
              <a:rPr lang="fi-FI"/>
              <a:t>Pakopelin taustaa</a:t>
            </a:r>
          </a:p>
        </p:txBody>
      </p:sp>
      <p:sp>
        <p:nvSpPr>
          <p:cNvPr id="3" name="Sisällön paikkamerkki 2">
            <a:extLst>
              <a:ext uri="{FF2B5EF4-FFF2-40B4-BE49-F238E27FC236}">
                <a16:creationId xmlns:a16="http://schemas.microsoft.com/office/drawing/2014/main" id="{0300A7CA-101C-495B-B816-EA57DE905BB4}"/>
              </a:ext>
            </a:extLst>
          </p:cNvPr>
          <p:cNvSpPr>
            <a:spLocks noGrp="1"/>
          </p:cNvSpPr>
          <p:nvPr>
            <p:ph sz="quarter" idx="13"/>
          </p:nvPr>
        </p:nvSpPr>
        <p:spPr>
          <a:xfrm>
            <a:off x="685801" y="1773405"/>
            <a:ext cx="10394707" cy="3602159"/>
          </a:xfrm>
        </p:spPr>
        <p:txBody>
          <a:bodyPr>
            <a:normAutofit fontScale="92500" lnSpcReduction="10000"/>
          </a:bodyPr>
          <a:lstStyle/>
          <a:p>
            <a:pPr>
              <a:lnSpc>
                <a:spcPct val="110000"/>
              </a:lnSpc>
            </a:pPr>
            <a:r>
              <a:rPr lang="fi-FI" sz="1800" cap="none" dirty="0">
                <a:ea typeface="+mn-lt"/>
                <a:cs typeface="+mn-lt"/>
              </a:rPr>
              <a:t>Peli tilattiin pedagogisiin pakopeleihin erikoistuneelta </a:t>
            </a:r>
            <a:r>
              <a:rPr lang="fi-FI" sz="1800" cap="none" dirty="0">
                <a:ea typeface="+mn-lt"/>
                <a:cs typeface="+mn-lt"/>
                <a:hlinkClick r:id="rId2">
                  <a:extLst>
                    <a:ext uri="{A12FA001-AC4F-418D-AE19-62706E023703}">
                      <ahyp:hlinkClr xmlns:ahyp="http://schemas.microsoft.com/office/drawing/2018/hyperlinkcolor" val="tx"/>
                    </a:ext>
                  </a:extLst>
                </a:hlinkClick>
              </a:rPr>
              <a:t>Ääres eduEscapelta</a:t>
            </a:r>
            <a:r>
              <a:rPr lang="fi-FI" sz="1800" cap="none" dirty="0">
                <a:ea typeface="+mn-lt"/>
                <a:cs typeface="+mn-lt"/>
              </a:rPr>
              <a:t>. Pelin ideointiin, suunnitteluun ja testaamiseen osallistui kirjaston hankeryhmä. Alkuperäisessä hankehakemuksessa oli suunniteltu kahden erilaisen pakopelin toteuttamista. Lopputuloksena syntyi kaksi samanlaista pakopelisalkkua, joiden tehtävät on suunniteltu niin, että niitä voi kohderyhmän mukaan helpottaa, vaikeuttaa tai jättää joitakin tehtäviä kokonaan pois.</a:t>
            </a:r>
            <a:endParaRPr lang="en-US" sz="1800" dirty="0"/>
          </a:p>
          <a:p>
            <a:pPr>
              <a:lnSpc>
                <a:spcPct val="110000"/>
              </a:lnSpc>
            </a:pPr>
            <a:r>
              <a:rPr lang="fi-FI" sz="1800" cap="none" dirty="0">
                <a:ea typeface="+mn-lt"/>
                <a:cs typeface="+mn-lt"/>
              </a:rPr>
              <a:t>Peli-ideaa esiteltiin lukion opettajille, ja yhteysopettajan kautta saatiin yläkoululaisten ja lukiolaisten ryhmät testaamaan peliä. Myös hankeryhmä ja kirjaston henkilökunta testasivat peliä. Testiryhmien kokemusten ja havaintojen pohjalta peliin tehtiin muutoksia.</a:t>
            </a:r>
          </a:p>
          <a:p>
            <a:pPr>
              <a:lnSpc>
                <a:spcPct val="110000"/>
              </a:lnSpc>
            </a:pPr>
            <a:r>
              <a:rPr lang="fi-FI" sz="1800" cap="none" dirty="0">
                <a:ea typeface="+mn-lt"/>
                <a:cs typeface="+mn-lt"/>
              </a:rPr>
              <a:t>Kaikki pakopelissä tarvittavat välineet ja ohjeistukset mahtuvat yhteen isoon matkalaukkuun, jolloin sen toteuttaminen on mahdollista missä tahansa Kuopion kaupunginkirjaston toimispisteessä mukaan lukien kirjastoautot. Toista pakopelisalkkua säilytetään matkalaukussa helposti kuljetettavana eri toimipisteiden välillä. Toinen pakopeli puretaan pääkirjastoon, jolloin se on nopea ottaa käyttöön ryhmäkäyntiä varten. </a:t>
            </a:r>
          </a:p>
        </p:txBody>
      </p:sp>
    </p:spTree>
    <p:extLst>
      <p:ext uri="{BB962C8B-B14F-4D97-AF65-F5344CB8AC3E}">
        <p14:creationId xmlns:p14="http://schemas.microsoft.com/office/powerpoint/2010/main" val="3132550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D7E589-5420-4200-9D0F-9CF6CDDE935C}"/>
              </a:ext>
            </a:extLst>
          </p:cNvPr>
          <p:cNvSpPr>
            <a:spLocks noGrp="1"/>
          </p:cNvSpPr>
          <p:nvPr>
            <p:ph type="title"/>
          </p:nvPr>
        </p:nvSpPr>
        <p:spPr/>
        <p:txBody>
          <a:bodyPr/>
          <a:lstStyle/>
          <a:p>
            <a:r>
              <a:rPr lang="fi-FI" dirty="0"/>
              <a:t>Pakopelin taustaa </a:t>
            </a:r>
          </a:p>
        </p:txBody>
      </p:sp>
      <p:sp>
        <p:nvSpPr>
          <p:cNvPr id="3" name="Sisällön paikkamerkki 2">
            <a:extLst>
              <a:ext uri="{FF2B5EF4-FFF2-40B4-BE49-F238E27FC236}">
                <a16:creationId xmlns:a16="http://schemas.microsoft.com/office/drawing/2014/main" id="{40E4384A-C435-4439-BE88-BD058D40B27D}"/>
              </a:ext>
            </a:extLst>
          </p:cNvPr>
          <p:cNvSpPr>
            <a:spLocks noGrp="1"/>
          </p:cNvSpPr>
          <p:nvPr>
            <p:ph sz="quarter" idx="13"/>
          </p:nvPr>
        </p:nvSpPr>
        <p:spPr/>
        <p:txBody>
          <a:bodyPr>
            <a:normAutofit fontScale="77500" lnSpcReduction="20000"/>
          </a:bodyPr>
          <a:lstStyle/>
          <a:p>
            <a:r>
              <a:rPr lang="fi-FI" cap="none" dirty="0">
                <a:ea typeface="+mn-lt"/>
                <a:cs typeface="+mn-lt"/>
              </a:rPr>
              <a:t>Pelin suunnittelija ja toteuttaja Joona Koiranen teki yhden koulutusmatkan Kuopioon ja oli havainnoimassa kirjaston työntekijöille suunnattua testipeliä. Lisäksi hän toteutti pakopelin ohjaamisesta tekstitetyn koulutustallenteen, joka jää kirjaston henkilökunnan käyttöön. </a:t>
            </a:r>
          </a:p>
          <a:p>
            <a:r>
              <a:rPr lang="fi-FI" cap="none" dirty="0" err="1"/>
              <a:t>Ääres</a:t>
            </a:r>
            <a:r>
              <a:rPr lang="fi-FI" cap="none" dirty="0"/>
              <a:t> </a:t>
            </a:r>
            <a:r>
              <a:rPr lang="fi-FI" cap="none" dirty="0" err="1"/>
              <a:t>eduEscape</a:t>
            </a:r>
            <a:r>
              <a:rPr lang="fi-FI" cap="none" dirty="0"/>
              <a:t> on sitoutunut päivittämään materiaaleja ja antamaan asiantuntija-apua myös hankeajan jälkeen, joten peli ei tule sisältöjensä puolesta vanhenemaan ainakaan lähivuosina.</a:t>
            </a:r>
          </a:p>
          <a:p>
            <a:r>
              <a:rPr lang="fi-FI" cap="none" dirty="0"/>
              <a:t>Pakopeli toiminnallisena pedagogisena välineenä päivittää osaltaan kirjaston antamaa tiedonhankinnan opetusta kohti aktiivista, laajempaa ja kriittisempää tiedonhankintaa ja tiedon arviointia.</a:t>
            </a:r>
            <a:endParaRPr lang="fi-FI" cap="none" dirty="0">
              <a:ea typeface="+mn-lt"/>
              <a:cs typeface="+mn-lt"/>
            </a:endParaRPr>
          </a:p>
          <a:p>
            <a:r>
              <a:rPr lang="fi-FI" cap="none" dirty="0">
                <a:ea typeface="+mn-lt"/>
                <a:cs typeface="+mn-lt"/>
              </a:rPr>
              <a:t>Hankkeen pakopeli täydentää hyvin Kuopion kaupunginkirjaston pakopelitarjontaa. Sen lisäksi on tarjolla K</a:t>
            </a:r>
            <a:r>
              <a:rPr lang="fi-FI" cap="none" dirty="0"/>
              <a:t>irottu amuletti, joka on fantasia-aiheinen taikatavarakauppaan sijoittuva pakopeli noin alakouluikäisille, sekä Itä-Suomen yhteisen Lukutaito kuuluu kaikille -hankkeen myötä hankittu Pako Draculan linnasta, joka on kauhuteemainen pakopeli ja jonka ikäsuositus on 11-vuotiaista ylöspäin aina aikuisiin saakka.</a:t>
            </a:r>
          </a:p>
          <a:p>
            <a:endParaRPr lang="fi-FI" cap="none" dirty="0">
              <a:ea typeface="+mn-lt"/>
              <a:cs typeface="+mn-lt"/>
            </a:endParaRPr>
          </a:p>
        </p:txBody>
      </p:sp>
    </p:spTree>
    <p:extLst>
      <p:ext uri="{BB962C8B-B14F-4D97-AF65-F5344CB8AC3E}">
        <p14:creationId xmlns:p14="http://schemas.microsoft.com/office/powerpoint/2010/main" val="26814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AA836A-332F-458D-904E-849BB0C53917}"/>
              </a:ext>
            </a:extLst>
          </p:cNvPr>
          <p:cNvSpPr>
            <a:spLocks noGrp="1"/>
          </p:cNvSpPr>
          <p:nvPr>
            <p:ph type="title"/>
          </p:nvPr>
        </p:nvSpPr>
        <p:spPr>
          <a:xfrm>
            <a:off x="6179229" y="685800"/>
            <a:ext cx="4903454" cy="1151965"/>
          </a:xfrm>
        </p:spPr>
        <p:txBody>
          <a:bodyPr>
            <a:normAutofit/>
          </a:bodyPr>
          <a:lstStyle/>
          <a:p>
            <a:r>
              <a:rPr lang="fi-FI" sz="3800"/>
              <a:t>Projekti musta laatikko</a:t>
            </a:r>
          </a:p>
        </p:txBody>
      </p:sp>
      <p:pic>
        <p:nvPicPr>
          <p:cNvPr id="4" name="Picture 4">
            <a:extLst>
              <a:ext uri="{FF2B5EF4-FFF2-40B4-BE49-F238E27FC236}">
                <a16:creationId xmlns:a16="http://schemas.microsoft.com/office/drawing/2014/main" id="{6A030CDF-6534-4151-9E13-A43BE3C9643F}"/>
              </a:ext>
            </a:extLst>
          </p:cNvPr>
          <p:cNvPicPr>
            <a:picLocks noChangeAspect="1"/>
          </p:cNvPicPr>
          <p:nvPr/>
        </p:nvPicPr>
        <p:blipFill rotWithShape="1">
          <a:blip r:embed="rId4"/>
          <a:srcRect l="4403" r="20441"/>
          <a:stretch/>
        </p:blipFill>
        <p:spPr>
          <a:xfrm>
            <a:off x="404226" y="10"/>
            <a:ext cx="5312664" cy="5301586"/>
          </a:xfrm>
          <a:prstGeom prst="rect">
            <a:avLst/>
          </a:prstGeom>
          <a:ln w="57150" cmpd="thinThick">
            <a:solidFill>
              <a:schemeClr val="bg1">
                <a:lumMod val="50000"/>
              </a:schemeClr>
            </a:solidFill>
            <a:miter lim="800000"/>
          </a:ln>
        </p:spPr>
      </p:pic>
      <p:sp>
        <p:nvSpPr>
          <p:cNvPr id="3" name="Sisällön paikkamerkki 2">
            <a:extLst>
              <a:ext uri="{FF2B5EF4-FFF2-40B4-BE49-F238E27FC236}">
                <a16:creationId xmlns:a16="http://schemas.microsoft.com/office/drawing/2014/main" id="{57965543-0815-488F-966C-AC48AC32C684}"/>
              </a:ext>
            </a:extLst>
          </p:cNvPr>
          <p:cNvSpPr>
            <a:spLocks noGrp="1"/>
          </p:cNvSpPr>
          <p:nvPr>
            <p:ph sz="quarter" idx="13"/>
          </p:nvPr>
        </p:nvSpPr>
        <p:spPr>
          <a:xfrm>
            <a:off x="6174089" y="1958110"/>
            <a:ext cx="4908593" cy="3416476"/>
          </a:xfrm>
        </p:spPr>
        <p:txBody>
          <a:bodyPr>
            <a:normAutofit lnSpcReduction="10000"/>
          </a:bodyPr>
          <a:lstStyle/>
          <a:p>
            <a:pPr>
              <a:lnSpc>
                <a:spcPct val="110000"/>
              </a:lnSpc>
            </a:pPr>
            <a:r>
              <a:rPr lang="fi-FI" sz="1600" cap="none" dirty="0"/>
              <a:t>Suunnittelupalaverin pohjalta pelin sisällöksi valikoitui disinformaatio eri muodoissaan. Tärkeinä pidettiin keinoja, joilla valheen voi erottaa totuudesta.</a:t>
            </a:r>
          </a:p>
          <a:p>
            <a:pPr>
              <a:lnSpc>
                <a:spcPct val="110000"/>
              </a:lnSpc>
            </a:pPr>
            <a:r>
              <a:rPr lang="fi-FI" sz="1600" cap="none" dirty="0"/>
              <a:t>Pelissä on yhteinen aloitus ja lopetus, mutta muut tehtävät tehdään pienryhmissä. Tavoiteaika pelin suorittamiseen on 45 min, jonka jälkeen tehtävistä keskustellaan yhdessä.</a:t>
            </a:r>
          </a:p>
          <a:p>
            <a:pPr>
              <a:lnSpc>
                <a:spcPct val="110000"/>
              </a:lnSpc>
            </a:pPr>
            <a:r>
              <a:rPr lang="fi-FI" sz="1600" cap="none" dirty="0"/>
              <a:t>Pelissä on enintään 6 pienryhmää, joissa kussakin enintään 6 pelaajaa eli yhteensä 36 pelaajaa.</a:t>
            </a:r>
          </a:p>
          <a:p>
            <a:pPr>
              <a:lnSpc>
                <a:spcPct val="110000"/>
              </a:lnSpc>
            </a:pPr>
            <a:r>
              <a:rPr lang="fi-FI" sz="1600" cap="none" dirty="0"/>
              <a:t>Ensimmäisinä valmiina oleville ryhmille on bonustehtävä (</a:t>
            </a:r>
            <a:r>
              <a:rPr lang="fi-FI" sz="1600" cap="none" dirty="0">
                <a:solidFill>
                  <a:srgbClr val="FF0000"/>
                </a:solidFill>
                <a:hlinkClick r:id="rId5">
                  <a:extLst>
                    <a:ext uri="{A12FA001-AC4F-418D-AE19-62706E023703}">
                      <ahyp:hlinkClr xmlns:ahyp="http://schemas.microsoft.com/office/drawing/2018/hyperlinkcolor" val="tx"/>
                    </a:ext>
                  </a:extLst>
                </a:hlinkClick>
              </a:rPr>
              <a:t>Ylen trollitehdas</a:t>
            </a:r>
            <a:r>
              <a:rPr lang="fi-FI" sz="1600" cap="none" dirty="0"/>
              <a:t>).</a:t>
            </a:r>
          </a:p>
        </p:txBody>
      </p:sp>
    </p:spTree>
    <p:extLst>
      <p:ext uri="{BB962C8B-B14F-4D97-AF65-F5344CB8AC3E}">
        <p14:creationId xmlns:p14="http://schemas.microsoft.com/office/powerpoint/2010/main" val="1985642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C29F1F-B34D-44C4-A6C0-53273EF32120}"/>
              </a:ext>
            </a:extLst>
          </p:cNvPr>
          <p:cNvSpPr>
            <a:spLocks noGrp="1"/>
          </p:cNvSpPr>
          <p:nvPr>
            <p:ph type="title"/>
          </p:nvPr>
        </p:nvSpPr>
        <p:spPr>
          <a:xfrm>
            <a:off x="5312802" y="685800"/>
            <a:ext cx="5769881" cy="1151965"/>
          </a:xfrm>
        </p:spPr>
        <p:txBody>
          <a:bodyPr>
            <a:normAutofit/>
          </a:bodyPr>
          <a:lstStyle/>
          <a:p>
            <a:r>
              <a:rPr lang="fi-FI"/>
              <a:t>tehtävätyypit</a:t>
            </a:r>
          </a:p>
        </p:txBody>
      </p:sp>
      <p:pic>
        <p:nvPicPr>
          <p:cNvPr id="5" name="Kuva 4">
            <a:extLst>
              <a:ext uri="{FF2B5EF4-FFF2-40B4-BE49-F238E27FC236}">
                <a16:creationId xmlns:a16="http://schemas.microsoft.com/office/drawing/2014/main" id="{99B5B249-5AA9-444A-8ABC-F631F9AE07DB}"/>
              </a:ext>
            </a:extLst>
          </p:cNvPr>
          <p:cNvPicPr>
            <a:picLocks noChangeAspect="1"/>
          </p:cNvPicPr>
          <p:nvPr/>
        </p:nvPicPr>
        <p:blipFill rotWithShape="1">
          <a:blip r:embed="rId4"/>
          <a:srcRect l="20437" r="16695"/>
          <a:stretch/>
        </p:blipFill>
        <p:spPr>
          <a:xfrm>
            <a:off x="404226" y="10"/>
            <a:ext cx="4443984" cy="5301586"/>
          </a:xfrm>
          <a:prstGeom prst="rect">
            <a:avLst/>
          </a:prstGeom>
          <a:ln w="57150" cmpd="thinThick">
            <a:solidFill>
              <a:schemeClr val="bg1">
                <a:lumMod val="50000"/>
              </a:schemeClr>
            </a:solidFill>
            <a:miter lim="800000"/>
          </a:ln>
        </p:spPr>
      </p:pic>
      <p:sp>
        <p:nvSpPr>
          <p:cNvPr id="3" name="Sisällön paikkamerkki 2">
            <a:extLst>
              <a:ext uri="{FF2B5EF4-FFF2-40B4-BE49-F238E27FC236}">
                <a16:creationId xmlns:a16="http://schemas.microsoft.com/office/drawing/2014/main" id="{C5C283B2-A2CC-411F-9010-E05759C57B22}"/>
              </a:ext>
            </a:extLst>
          </p:cNvPr>
          <p:cNvSpPr>
            <a:spLocks noGrp="1"/>
          </p:cNvSpPr>
          <p:nvPr>
            <p:ph sz="quarter" idx="13"/>
          </p:nvPr>
        </p:nvSpPr>
        <p:spPr>
          <a:xfrm>
            <a:off x="5306755" y="2188247"/>
            <a:ext cx="5775928" cy="3232519"/>
          </a:xfrm>
        </p:spPr>
        <p:txBody>
          <a:bodyPr>
            <a:normAutofit/>
          </a:bodyPr>
          <a:lstStyle/>
          <a:p>
            <a:r>
              <a:rPr lang="fi-FI" cap="none" dirty="0"/>
              <a:t>Valeuutiset:</a:t>
            </a:r>
          </a:p>
          <a:p>
            <a:pPr lvl="1"/>
            <a:r>
              <a:rPr lang="fi-FI" cap="none" dirty="0"/>
              <a:t>Oikeiden uutisten erottaminen valeuutisista</a:t>
            </a:r>
          </a:p>
          <a:p>
            <a:pPr lvl="1"/>
            <a:r>
              <a:rPr lang="fi-FI" cap="none" dirty="0"/>
              <a:t>Etsi oikeat vastaukset kysymyksiin</a:t>
            </a:r>
          </a:p>
          <a:p>
            <a:r>
              <a:rPr lang="fi-FI" cap="none" dirty="0" err="1"/>
              <a:t>Deepfake</a:t>
            </a:r>
            <a:r>
              <a:rPr lang="fi-FI" cap="none" dirty="0"/>
              <a:t>-videoiden tunnistaminen </a:t>
            </a:r>
          </a:p>
          <a:p>
            <a:r>
              <a:rPr lang="fi-FI" cap="none" dirty="0"/>
              <a:t>Käänteinen kuvahaku</a:t>
            </a:r>
          </a:p>
          <a:p>
            <a:r>
              <a:rPr lang="fi-FI" cap="none" dirty="0" err="1"/>
              <a:t>Fotoforensics</a:t>
            </a:r>
            <a:r>
              <a:rPr lang="fi-FI" cap="none" dirty="0"/>
              <a:t>-kuvamanipulaatiot</a:t>
            </a:r>
          </a:p>
          <a:p>
            <a:r>
              <a:rPr lang="fi-FI" cap="none" dirty="0"/>
              <a:t>Feikkiprofiilit ja disinformaatio somessa</a:t>
            </a:r>
          </a:p>
          <a:p>
            <a:endParaRPr lang="fi-FI" cap="none" dirty="0"/>
          </a:p>
        </p:txBody>
      </p:sp>
    </p:spTree>
    <p:extLst>
      <p:ext uri="{BB962C8B-B14F-4D97-AF65-F5344CB8AC3E}">
        <p14:creationId xmlns:p14="http://schemas.microsoft.com/office/powerpoint/2010/main" val="1852183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CDAF29-0CA3-4024-B853-42939E746E79}"/>
              </a:ext>
            </a:extLst>
          </p:cNvPr>
          <p:cNvSpPr>
            <a:spLocks noGrp="1"/>
          </p:cNvSpPr>
          <p:nvPr>
            <p:ph type="title"/>
          </p:nvPr>
        </p:nvSpPr>
        <p:spPr>
          <a:xfrm>
            <a:off x="685801" y="685800"/>
            <a:ext cx="10396882" cy="1151965"/>
          </a:xfrm>
        </p:spPr>
        <p:txBody>
          <a:bodyPr/>
          <a:lstStyle/>
          <a:p>
            <a:r>
              <a:rPr lang="fi-FI"/>
              <a:t>Ohjaajan rooli </a:t>
            </a:r>
          </a:p>
        </p:txBody>
      </p:sp>
      <p:sp>
        <p:nvSpPr>
          <p:cNvPr id="3" name="Sisällön paikkamerkki 2">
            <a:extLst>
              <a:ext uri="{FF2B5EF4-FFF2-40B4-BE49-F238E27FC236}">
                <a16:creationId xmlns:a16="http://schemas.microsoft.com/office/drawing/2014/main" id="{547E6394-419D-413C-B176-5AB3FD88F35D}"/>
              </a:ext>
            </a:extLst>
          </p:cNvPr>
          <p:cNvSpPr>
            <a:spLocks noGrp="1"/>
          </p:cNvSpPr>
          <p:nvPr>
            <p:ph sz="quarter" idx="13"/>
          </p:nvPr>
        </p:nvSpPr>
        <p:spPr>
          <a:xfrm>
            <a:off x="685800" y="2063396"/>
            <a:ext cx="10394707" cy="3311189"/>
          </a:xfrm>
        </p:spPr>
        <p:txBody>
          <a:bodyPr>
            <a:normAutofit lnSpcReduction="10000"/>
          </a:bodyPr>
          <a:lstStyle/>
          <a:p>
            <a:r>
              <a:rPr lang="fi-FI" cap="none"/>
              <a:t>Ei anna liikaa vihjeitä eikä valmiita vastauksia.</a:t>
            </a:r>
            <a:endParaRPr lang="en-US" cap="none"/>
          </a:p>
          <a:p>
            <a:r>
              <a:rPr lang="fi-FI" cap="none"/>
              <a:t>"Tönii" hellästi eteenpäin, jos joku ryhmä jää</a:t>
            </a:r>
            <a:br>
              <a:rPr lang="fi-FI" cap="none"/>
            </a:br>
            <a:r>
              <a:rPr lang="fi-FI" cap="none"/>
              <a:t>jumiin johonkin tehtävään.</a:t>
            </a:r>
          </a:p>
          <a:p>
            <a:pPr lvl="1"/>
            <a:r>
              <a:rPr lang="fi-FI" cap="none"/>
              <a:t> Seuraa käytettyä ja jäljellä olevaa aikaa.</a:t>
            </a:r>
          </a:p>
          <a:p>
            <a:r>
              <a:rPr lang="fi-FI" cap="none"/>
              <a:t>Annettava ryhmille aikaa miettiä ja tehdä tehtävää rauhassa.</a:t>
            </a:r>
          </a:p>
          <a:p>
            <a:r>
              <a:rPr lang="fi-FI" cap="none"/>
              <a:t>Mitä nuorempia pelaajia, sitä tärkeämpi on ohjaajan apu ja tuki.</a:t>
            </a:r>
          </a:p>
          <a:p>
            <a:r>
              <a:rPr lang="fi-FI" cap="none"/>
              <a:t>Vrt.: Kaupallisissa (aikuisten) pakopeleissä apua ei aina saa lainkaan. Pedagogisessa pakopelissä tarkoitus on kuitenkin myös oppia.</a:t>
            </a:r>
          </a:p>
        </p:txBody>
      </p:sp>
      <p:pic>
        <p:nvPicPr>
          <p:cNvPr id="4" name="Kuva 3">
            <a:extLst>
              <a:ext uri="{FF2B5EF4-FFF2-40B4-BE49-F238E27FC236}">
                <a16:creationId xmlns:a16="http://schemas.microsoft.com/office/drawing/2014/main" id="{92111F79-C964-4F67-B886-39FECA5DC4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6554467" y="185999"/>
            <a:ext cx="4951732" cy="3424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9608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AFBEDC-869D-4A80-9B63-FDD46C00C939}"/>
              </a:ext>
            </a:extLst>
          </p:cNvPr>
          <p:cNvSpPr>
            <a:spLocks noGrp="1"/>
          </p:cNvSpPr>
          <p:nvPr>
            <p:ph type="title"/>
          </p:nvPr>
        </p:nvSpPr>
        <p:spPr>
          <a:xfrm>
            <a:off x="685801" y="685800"/>
            <a:ext cx="6397155" cy="1151965"/>
          </a:xfrm>
        </p:spPr>
        <p:txBody>
          <a:bodyPr>
            <a:normAutofit/>
          </a:bodyPr>
          <a:lstStyle/>
          <a:p>
            <a:r>
              <a:rPr lang="fi-FI" sz="4600"/>
              <a:t>Testaajien kommentteja</a:t>
            </a:r>
          </a:p>
        </p:txBody>
      </p:sp>
      <p:sp>
        <p:nvSpPr>
          <p:cNvPr id="3" name="Sisällön paikkamerkki 2">
            <a:extLst>
              <a:ext uri="{FF2B5EF4-FFF2-40B4-BE49-F238E27FC236}">
                <a16:creationId xmlns:a16="http://schemas.microsoft.com/office/drawing/2014/main" id="{DA46E33B-45AF-463B-A6DF-11326DE49F24}"/>
              </a:ext>
            </a:extLst>
          </p:cNvPr>
          <p:cNvSpPr>
            <a:spLocks noGrp="1"/>
          </p:cNvSpPr>
          <p:nvPr>
            <p:ph sz="quarter" idx="13"/>
          </p:nvPr>
        </p:nvSpPr>
        <p:spPr>
          <a:xfrm>
            <a:off x="685800" y="2726911"/>
            <a:ext cx="10643913" cy="2601081"/>
          </a:xfrm>
        </p:spPr>
        <p:txBody>
          <a:bodyPr vert="horz" lIns="91440" tIns="45720" rIns="91440" bIns="45720" rtlCol="0" anchor="t">
            <a:noAutofit/>
          </a:bodyPr>
          <a:lstStyle/>
          <a:p>
            <a:pPr>
              <a:lnSpc>
                <a:spcPct val="110000"/>
              </a:lnSpc>
            </a:pPr>
            <a:r>
              <a:rPr lang="fi-FI" sz="1800" b="1" cap="none" dirty="0"/>
              <a:t>Lukiolaiset: </a:t>
            </a:r>
            <a:r>
              <a:rPr lang="fi-FI" sz="1800" cap="none" dirty="0"/>
              <a:t>Pelinohjaajien eli oikeiden ihmisten tuki oli hyvä juttu &amp; tarpeenkin (tätä palvelua ei yleensä maksullisissa pakohuoneissa saa). Ohjaajat auttoivat sopivasti, mutta eivät antaneet valmiita vastauksia, joten onnistumisen ja löytämisen ilo säilyi. Peli oli hyvin toteutettu ja hauskalla tavalla opettavainen. Kiva oli ratkaista ongelmia yhdessä!</a:t>
            </a:r>
          </a:p>
          <a:p>
            <a:pPr>
              <a:lnSpc>
                <a:spcPct val="110000"/>
              </a:lnSpc>
            </a:pPr>
            <a:r>
              <a:rPr lang="fi-FI" sz="1800" b="1" cap="none" dirty="0"/>
              <a:t>Kasiluokkalaiset: </a:t>
            </a:r>
            <a:r>
              <a:rPr lang="fi-FI" sz="1800" cap="none" dirty="0"/>
              <a:t>Kirjaston pakopeli oli kiva ja sopivan vaativa, jännitys säilyi ja siihen oikein uppoutui. Aikaraja toi osalle testaajista toivottua jännitystä (osa pelaajista taas oli sitä mieltä, että aikaraja voisi olla vapaaehtoinen, jos haluaisi muuten vain tehdä ongelmaratkaisutehtäviä ilman painetta, ehtiikö ratkaista kaiken tietyssä ajassa).</a:t>
            </a:r>
          </a:p>
        </p:txBody>
      </p:sp>
      <p:pic>
        <p:nvPicPr>
          <p:cNvPr id="6" name="Picture 6">
            <a:extLst>
              <a:ext uri="{FF2B5EF4-FFF2-40B4-BE49-F238E27FC236}">
                <a16:creationId xmlns:a16="http://schemas.microsoft.com/office/drawing/2014/main" id="{F09C8BFD-F78F-4644-9C92-7141EC6BC2F9}"/>
              </a:ext>
            </a:extLst>
          </p:cNvPr>
          <p:cNvPicPr>
            <a:picLocks noChangeAspect="1"/>
          </p:cNvPicPr>
          <p:nvPr/>
        </p:nvPicPr>
        <p:blipFill>
          <a:blip r:embed="rId3"/>
          <a:stretch>
            <a:fillRect/>
          </a:stretch>
        </p:blipFill>
        <p:spPr>
          <a:xfrm>
            <a:off x="7614588" y="203020"/>
            <a:ext cx="3836475" cy="220597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7063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D810FA-2569-4848-A863-B13EF0E98C0F}"/>
              </a:ext>
            </a:extLst>
          </p:cNvPr>
          <p:cNvSpPr>
            <a:spLocks noGrp="1"/>
          </p:cNvSpPr>
          <p:nvPr>
            <p:ph type="title"/>
          </p:nvPr>
        </p:nvSpPr>
        <p:spPr/>
        <p:txBody>
          <a:bodyPr/>
          <a:lstStyle/>
          <a:p>
            <a:r>
              <a:rPr lang="fi-FI" dirty="0"/>
              <a:t>Kysy lisää!</a:t>
            </a:r>
          </a:p>
        </p:txBody>
      </p:sp>
      <p:sp>
        <p:nvSpPr>
          <p:cNvPr id="3" name="Sisällön paikkamerkki 2">
            <a:extLst>
              <a:ext uri="{FF2B5EF4-FFF2-40B4-BE49-F238E27FC236}">
                <a16:creationId xmlns:a16="http://schemas.microsoft.com/office/drawing/2014/main" id="{C7E184C4-2936-4161-A4AE-020C7C2EA084}"/>
              </a:ext>
            </a:extLst>
          </p:cNvPr>
          <p:cNvSpPr>
            <a:spLocks noGrp="1"/>
          </p:cNvSpPr>
          <p:nvPr>
            <p:ph sz="quarter" idx="13"/>
          </p:nvPr>
        </p:nvSpPr>
        <p:spPr/>
        <p:txBody>
          <a:bodyPr/>
          <a:lstStyle/>
          <a:p>
            <a:r>
              <a:rPr lang="fi-FI" cap="none" dirty="0">
                <a:hlinkClick r:id="rId2">
                  <a:extLst>
                    <a:ext uri="{A12FA001-AC4F-418D-AE19-62706E023703}">
                      <ahyp:hlinkClr xmlns:ahyp="http://schemas.microsoft.com/office/drawing/2018/hyperlinkcolor" val="tx"/>
                    </a:ext>
                  </a:extLst>
                </a:hlinkClick>
              </a:rPr>
              <a:t>johanna.vuorinne@kuopio.fi</a:t>
            </a:r>
            <a:r>
              <a:rPr lang="fi-FI" cap="none" dirty="0"/>
              <a:t> 044 718 2360</a:t>
            </a:r>
          </a:p>
          <a:p>
            <a:r>
              <a:rPr lang="fi-FI" cap="none" dirty="0">
                <a:hlinkClick r:id="rId3">
                  <a:extLst>
                    <a:ext uri="{A12FA001-AC4F-418D-AE19-62706E023703}">
                      <ahyp:hlinkClr xmlns:ahyp="http://schemas.microsoft.com/office/drawing/2018/hyperlinkcolor" val="tx"/>
                    </a:ext>
                  </a:extLst>
                </a:hlinkClick>
              </a:rPr>
              <a:t>jaana.tuuli.jauhiainen@kuopio.</a:t>
            </a:r>
            <a:r>
              <a:rPr lang="fi-FI" cap="none">
                <a:hlinkClick r:id="rId3">
                  <a:extLst>
                    <a:ext uri="{A12FA001-AC4F-418D-AE19-62706E023703}">
                      <ahyp:hlinkClr xmlns:ahyp="http://schemas.microsoft.com/office/drawing/2018/hyperlinkcolor" val="tx"/>
                    </a:ext>
                  </a:extLst>
                </a:hlinkClick>
              </a:rPr>
              <a:t>fi</a:t>
            </a:r>
            <a:r>
              <a:rPr lang="fi-FI" cap="none"/>
              <a:t> 044 718 2341 (31.5.2024 saakka) / 044 </a:t>
            </a:r>
            <a:r>
              <a:rPr lang="fi-FI" cap="none" dirty="0"/>
              <a:t>718 2306</a:t>
            </a:r>
          </a:p>
          <a:p>
            <a:r>
              <a:rPr lang="fi-FI" cap="none" dirty="0">
                <a:hlinkClick r:id="rId4">
                  <a:extLst>
                    <a:ext uri="{A12FA001-AC4F-418D-AE19-62706E023703}">
                      <ahyp:hlinkClr xmlns:ahyp="http://schemas.microsoft.com/office/drawing/2018/hyperlinkcolor" val="tx"/>
                    </a:ext>
                  </a:extLst>
                </a:hlinkClick>
              </a:rPr>
              <a:t>joona.koiranen@aares.fi</a:t>
            </a:r>
            <a:r>
              <a:rPr lang="fi-FI" cap="none" dirty="0"/>
              <a:t> </a:t>
            </a:r>
          </a:p>
        </p:txBody>
      </p:sp>
    </p:spTree>
    <p:extLst>
      <p:ext uri="{BB962C8B-B14F-4D97-AF65-F5344CB8AC3E}">
        <p14:creationId xmlns:p14="http://schemas.microsoft.com/office/powerpoint/2010/main" val="24907256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äätapahtuma">
  <a:themeElements>
    <a:clrScheme name="Päätapahtuma">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ukautettu 1">
      <a:majorFont>
        <a:latin typeface="Impact"/>
        <a:ea typeface=""/>
        <a:cs typeface=""/>
      </a:majorFont>
      <a:minorFont>
        <a:latin typeface="Abadi"/>
        <a:ea typeface=""/>
        <a:cs typeface=""/>
      </a:minorFont>
    </a:fontScheme>
    <a:fmtScheme name="Päätapahtuma">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4EFABE52F94C084BAE72F37DA6CFB9C1" ma:contentTypeVersion="14" ma:contentTypeDescription="Luo uusi asiakirja." ma:contentTypeScope="" ma:versionID="9419da49ce92ce8797c49bf199ce9818">
  <xsd:schema xmlns:xsd="http://www.w3.org/2001/XMLSchema" xmlns:xs="http://www.w3.org/2001/XMLSchema" xmlns:p="http://schemas.microsoft.com/office/2006/metadata/properties" xmlns:ns1="http://schemas.microsoft.com/sharepoint/v3" xmlns:ns3="cb51b0cb-9d34-4180-b72a-49dbe5cb8e6a" xmlns:ns4="f69bba8d-8be0-4cf5-8a06-27465fb72784" targetNamespace="http://schemas.microsoft.com/office/2006/metadata/properties" ma:root="true" ma:fieldsID="f4e62c3d65bceb2b18a1f824400f633e" ns1:_="" ns3:_="" ns4:_="">
    <xsd:import namespace="http://schemas.microsoft.com/sharepoint/v3"/>
    <xsd:import namespace="cb51b0cb-9d34-4180-b72a-49dbe5cb8e6a"/>
    <xsd:import namespace="f69bba8d-8be0-4cf5-8a06-27465fb7278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Yhtenäisen yhteensopivuuskäytännön ominaisuudet" ma:hidden="true" ma:internalName="_ip_UnifiedCompliancePolicyProperties">
      <xsd:simpleType>
        <xsd:restriction base="dms:Note"/>
      </xsd:simpleType>
    </xsd:element>
    <xsd:element name="_ip_UnifiedCompliancePolicyUIAction" ma:index="21"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1b0cb-9d34-4180-b72a-49dbe5cb8e6a"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element name="SharingHintHash" ma:index="10" nillable="true" ma:displayName="Jakamisvihjeen hajautu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bba8d-8be0-4cf5-8a06-27465fb7278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C1349-382D-4F46-9E29-7AF8F5FC2C30}">
  <ds:schemaRef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microsoft.com/office/infopath/2007/PartnerControls"/>
    <ds:schemaRef ds:uri="cb51b0cb-9d34-4180-b72a-49dbe5cb8e6a"/>
    <ds:schemaRef ds:uri="http://purl.org/dc/dcmitype/"/>
    <ds:schemaRef ds:uri="http://schemas.openxmlformats.org/package/2006/metadata/core-properties"/>
    <ds:schemaRef ds:uri="f69bba8d-8be0-4cf5-8a06-27465fb72784"/>
    <ds:schemaRef ds:uri="http://www.w3.org/XML/1998/namespace"/>
  </ds:schemaRefs>
</ds:datastoreItem>
</file>

<file path=customXml/itemProps2.xml><?xml version="1.0" encoding="utf-8"?>
<ds:datastoreItem xmlns:ds="http://schemas.openxmlformats.org/officeDocument/2006/customXml" ds:itemID="{04962BB2-3455-49C9-92CF-97277904D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51b0cb-9d34-4180-b72a-49dbe5cb8e6a"/>
    <ds:schemaRef ds:uri="f69bba8d-8be0-4cf5-8a06-27465fb72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EAF8DA-712F-4726-A4BF-4AE03D370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829</TotalTime>
  <Words>764</Words>
  <Application>Microsoft Office PowerPoint</Application>
  <PresentationFormat>Laajakuva</PresentationFormat>
  <Paragraphs>49</Paragraphs>
  <Slides>9</Slides>
  <Notes>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9</vt:i4>
      </vt:variant>
    </vt:vector>
  </HeadingPairs>
  <TitlesOfParts>
    <vt:vector size="14" baseType="lpstr">
      <vt:lpstr>Abadi</vt:lpstr>
      <vt:lpstr>Arial</vt:lpstr>
      <vt:lpstr>Calibri</vt:lpstr>
      <vt:lpstr>Impact</vt:lpstr>
      <vt:lpstr>Päätapahtuma</vt:lpstr>
      <vt:lpstr>Valhetta pakoon!</vt:lpstr>
      <vt:lpstr>Pakopelin taustaa</vt:lpstr>
      <vt:lpstr>Pakopelin taustaa</vt:lpstr>
      <vt:lpstr>Pakopelin taustaa </vt:lpstr>
      <vt:lpstr>Projekti musta laatikko</vt:lpstr>
      <vt:lpstr>tehtävätyypit</vt:lpstr>
      <vt:lpstr>Ohjaajan rooli </vt:lpstr>
      <vt:lpstr>Testaajien kommentteja</vt:lpstr>
      <vt:lpstr>Kysy lisää!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Valhetta pakoon!</dc:title>
  <dc:creator>Vuorinne Johanna</dc:creator>
  <cp:lastModifiedBy>Jauhiainen Jaana</cp:lastModifiedBy>
  <cp:revision>27</cp:revision>
  <dcterms:created xsi:type="dcterms:W3CDTF">2021-11-08T14:00:50Z</dcterms:created>
  <dcterms:modified xsi:type="dcterms:W3CDTF">2023-10-04T06:39:48Z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0x0101004EFABE52F94C084BAE72F37DA6CFB9C1</vt:lpwstr>
  </property>
</Properties>
</file>