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1" r:id="rId5"/>
    <p:sldId id="35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F8"/>
    <a:srgbClr val="F2F7BC"/>
    <a:srgbClr val="142963"/>
    <a:srgbClr val="005DA9"/>
    <a:srgbClr val="C7E6ED"/>
    <a:srgbClr val="FFF0E1"/>
    <a:srgbClr val="F77C56"/>
    <a:srgbClr val="EA6FA6"/>
    <a:srgbClr val="F85A17"/>
    <a:srgbClr val="00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50" autoAdjust="0"/>
    <p:restoredTop sz="96357" autoAdjust="0"/>
  </p:normalViewPr>
  <p:slideViewPr>
    <p:cSldViewPr snapToGrid="0" showGuides="1">
      <p:cViewPr varScale="1">
        <p:scale>
          <a:sx n="58" d="100"/>
          <a:sy n="58" d="100"/>
        </p:scale>
        <p:origin x="13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 Manninen" userId="fac88f24-29d2-418e-a2a5-7ad982d14f95" providerId="ADAL" clId="{D2CA7451-1521-4580-993E-687E6C7FC5A0}"/>
    <pc:docChg chg="custSel modSld">
      <pc:chgData name="Juha Manninen" userId="fac88f24-29d2-418e-a2a5-7ad982d14f95" providerId="ADAL" clId="{D2CA7451-1521-4580-993E-687E6C7FC5A0}" dt="2023-10-12T08:39:12.191" v="805" actId="20577"/>
      <pc:docMkLst>
        <pc:docMk/>
      </pc:docMkLst>
      <pc:sldChg chg="modSp mod">
        <pc:chgData name="Juha Manninen" userId="fac88f24-29d2-418e-a2a5-7ad982d14f95" providerId="ADAL" clId="{D2CA7451-1521-4580-993E-687E6C7FC5A0}" dt="2023-10-12T08:39:12.191" v="805" actId="20577"/>
        <pc:sldMkLst>
          <pc:docMk/>
          <pc:sldMk cId="1306336226" sldId="350"/>
        </pc:sldMkLst>
        <pc:spChg chg="mod">
          <ac:chgData name="Juha Manninen" userId="fac88f24-29d2-418e-a2a5-7ad982d14f95" providerId="ADAL" clId="{D2CA7451-1521-4580-993E-687E6C7FC5A0}" dt="2023-10-12T08:39:12.191" v="805" actId="20577"/>
          <ac:spMkLst>
            <pc:docMk/>
            <pc:sldMk cId="1306336226" sldId="350"/>
            <ac:spMk id="2" creationId="{22AADDD2-3DCB-9E46-9E57-B2F33F5E6E23}"/>
          </ac:spMkLst>
        </pc:spChg>
        <pc:spChg chg="mod">
          <ac:chgData name="Juha Manninen" userId="fac88f24-29d2-418e-a2a5-7ad982d14f95" providerId="ADAL" clId="{D2CA7451-1521-4580-993E-687E6C7FC5A0}" dt="2023-10-12T05:46:04.195" v="749" actId="20577"/>
          <ac:spMkLst>
            <pc:docMk/>
            <pc:sldMk cId="1306336226" sldId="350"/>
            <ac:spMk id="6" creationId="{B81F5726-4F0D-F545-9A66-80695660FC3D}"/>
          </ac:spMkLst>
        </pc:spChg>
        <pc:spChg chg="mod">
          <ac:chgData name="Juha Manninen" userId="fac88f24-29d2-418e-a2a5-7ad982d14f95" providerId="ADAL" clId="{D2CA7451-1521-4580-993E-687E6C7FC5A0}" dt="2023-10-12T05:07:59.876" v="497" actId="20577"/>
          <ac:spMkLst>
            <pc:docMk/>
            <pc:sldMk cId="1306336226" sldId="350"/>
            <ac:spMk id="14" creationId="{44A132C8-5036-604E-A283-06DC7AE34989}"/>
          </ac:spMkLst>
        </pc:spChg>
      </pc:sldChg>
      <pc:sldChg chg="modSp mod">
        <pc:chgData name="Juha Manninen" userId="fac88f24-29d2-418e-a2a5-7ad982d14f95" providerId="ADAL" clId="{D2CA7451-1521-4580-993E-687E6C7FC5A0}" dt="2023-10-12T08:38:57.001" v="777" actId="20577"/>
        <pc:sldMkLst>
          <pc:docMk/>
          <pc:sldMk cId="1222771814" sldId="351"/>
        </pc:sldMkLst>
        <pc:spChg chg="mod">
          <ac:chgData name="Juha Manninen" userId="fac88f24-29d2-418e-a2a5-7ad982d14f95" providerId="ADAL" clId="{D2CA7451-1521-4580-993E-687E6C7FC5A0}" dt="2023-10-12T05:11:15.003" v="704" actId="255"/>
          <ac:spMkLst>
            <pc:docMk/>
            <pc:sldMk cId="1222771814" sldId="351"/>
            <ac:spMk id="3" creationId="{42B511B0-0F8B-1ED6-83D7-E07F1FFCF215}"/>
          </ac:spMkLst>
        </pc:spChg>
        <pc:spChg chg="mod">
          <ac:chgData name="Juha Manninen" userId="fac88f24-29d2-418e-a2a5-7ad982d14f95" providerId="ADAL" clId="{D2CA7451-1521-4580-993E-687E6C7FC5A0}" dt="2023-10-12T08:38:57.001" v="777" actId="20577"/>
          <ac:spMkLst>
            <pc:docMk/>
            <pc:sldMk cId="1222771814" sldId="351"/>
            <ac:spMk id="5" creationId="{B1461D25-547D-78DA-BF74-951F012F5F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F115C7E-0EA3-43D7-A4A9-9C6558525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A58C9C-D273-4D50-97C2-91874F871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FF81-DD92-484C-A03F-B30500C016FA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CC5370-58D2-4413-BA02-BD61D7CE7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B0A85D-BDBA-49C7-B2EF-F8ACEF45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64C-E7DD-4837-845C-B48E75265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7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77E-D970-44AC-8282-B733D4465559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DFEA-747A-4058-A19E-E8FFD3DE0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8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narsi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7C4CFE-5B5E-9F41-A69B-C0377D41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3"/>
          <a:stretch/>
        </p:blipFill>
        <p:spPr>
          <a:xfrm>
            <a:off x="5612131" y="461084"/>
            <a:ext cx="6579870" cy="593621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733BAB4E-4B65-FD48-B130-16496D19DD24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1F99BFE6-87EA-C24B-ADBA-169FBDC880A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4" name="Alatunnisteen paikkamerkki 7">
            <a:extLst>
              <a:ext uri="{FF2B5EF4-FFF2-40B4-BE49-F238E27FC236}">
                <a16:creationId xmlns:a16="http://schemas.microsoft.com/office/drawing/2014/main" id="{50E3F8E5-F866-404B-BF21-256D24343F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Essi Esittäjä</a:t>
            </a:r>
            <a:endParaRPr lang="fi-FI" b="1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3D9B476-1099-224E-AF24-0CF6546D8304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DC1D7A-2308-3B4E-AD66-1EBE0AFA5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E040E213-3E00-CD4E-9C80-F2D09C7235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39E3DE70-D3AA-EC44-9F8B-450216F91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9009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217170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F4D97C69-8AD1-4B44-AFD0-420CFF4B1F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825" y="397222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3EFC6DC3-F489-4C9E-BC07-A4D37E01B4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4825" y="432464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6" name="Tekstin paikkamerkki 11">
            <a:extLst>
              <a:ext uri="{FF2B5EF4-FFF2-40B4-BE49-F238E27FC236}">
                <a16:creationId xmlns:a16="http://schemas.microsoft.com/office/drawing/2014/main" id="{37CE4288-0D31-A14C-B252-BB0681D4E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9780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EE03CAF7-9AF9-984A-B4F4-877279D92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815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9D5BBBB-696B-834F-BA46-B997CC9C7A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8154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CC41CB67-82BA-CC4C-8E32-C7F8218D20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148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5" name="Tekstin paikkamerkki 7">
            <a:extLst>
              <a:ext uri="{FF2B5EF4-FFF2-40B4-BE49-F238E27FC236}">
                <a16:creationId xmlns:a16="http://schemas.microsoft.com/office/drawing/2014/main" id="{F4064415-A1B4-5949-AC31-2DE29ABD7D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7148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48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60055ABF-4E58-A64B-B241-7514BE9D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71698"/>
            <a:ext cx="8636335" cy="3755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71638FE3-935C-D745-8B6A-E6833B5A6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EC6E41D-AC76-E149-BA29-E63AC27CD9CC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7C2ECA0-4D5A-A94D-A5E0-ACDE64F1A1E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6A2F10-0AC0-2748-98D5-12897DA0B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0" name="Päivämäärän paikkamerkki 2">
            <a:extLst>
              <a:ext uri="{FF2B5EF4-FFF2-40B4-BE49-F238E27FC236}">
                <a16:creationId xmlns:a16="http://schemas.microsoft.com/office/drawing/2014/main" id="{36BC29C7-7DCB-FD41-B31E-D1D51FDD48B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B12BF08-6599-ED40-9981-4AE3894AB30F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32" name="Alatunnisteen paikkamerkki 7">
            <a:extLst>
              <a:ext uri="{FF2B5EF4-FFF2-40B4-BE49-F238E27FC236}">
                <a16:creationId xmlns:a16="http://schemas.microsoft.com/office/drawing/2014/main" id="{7C42A8CD-76BD-D14F-982D-4141E30D6E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3" name="Dian numeron paikkamerkki 9">
            <a:extLst>
              <a:ext uri="{FF2B5EF4-FFF2-40B4-BE49-F238E27FC236}">
                <a16:creationId xmlns:a16="http://schemas.microsoft.com/office/drawing/2014/main" id="{70448198-E4DD-FC44-9D63-48A69E3DB1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64342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98" y="1"/>
            <a:ext cx="6087202" cy="6233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D8EF0C5-BC75-1443-8AF6-6EDBE52A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544" y="515256"/>
            <a:ext cx="498778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A20FD56E-5C98-8546-BAC3-E138195E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7544" y="2336800"/>
            <a:ext cx="498778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CED9DA7-A58D-5442-B4F9-653098FD4CF0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F3F24A1-2D43-E347-AADD-E18F384B995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6" name="Kuva 2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D81249-228B-7741-98D7-7CE77A1F5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7" name="Päivämäärän paikkamerkki 2">
            <a:extLst>
              <a:ext uri="{FF2B5EF4-FFF2-40B4-BE49-F238E27FC236}">
                <a16:creationId xmlns:a16="http://schemas.microsoft.com/office/drawing/2014/main" id="{7D565394-CA44-B243-8C12-651103DBA80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4F3A066-4BFB-5D49-876E-6FF506F57FB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8" name="Alatunnisteen paikkamerkki 7">
            <a:extLst>
              <a:ext uri="{FF2B5EF4-FFF2-40B4-BE49-F238E27FC236}">
                <a16:creationId xmlns:a16="http://schemas.microsoft.com/office/drawing/2014/main" id="{3808A671-DC33-B441-90F4-FB492475DA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9" name="Dian numeron paikkamerkki 9">
            <a:extLst>
              <a:ext uri="{FF2B5EF4-FFF2-40B4-BE49-F238E27FC236}">
                <a16:creationId xmlns:a16="http://schemas.microsoft.com/office/drawing/2014/main" id="{8010A788-A675-244D-AC4D-0BBAC9AD5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39217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3F8B6-B252-4287-8983-29F6C29B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5256"/>
            <a:ext cx="498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920"/>
            <a:ext cx="6096000" cy="6228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524F5-B5B4-49FC-A8D0-2B6A5F36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2336800"/>
            <a:ext cx="498240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5CD5314-FE39-6A4D-89D2-EE7D4BC6DEC5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4C384F-8B81-D44E-91D3-774E9B93138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9" name="Kuva 2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6F819D-8FBF-B94B-AA78-8D9B07F7D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30" name="Päivämäärän paikkamerkki 2">
            <a:extLst>
              <a:ext uri="{FF2B5EF4-FFF2-40B4-BE49-F238E27FC236}">
                <a16:creationId xmlns:a16="http://schemas.microsoft.com/office/drawing/2014/main" id="{55D0BF88-D2CA-5648-AA87-8FFD7544A98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B79BDFE-94BB-F748-A18B-23742488832C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31" name="Alatunnisteen paikkamerkki 7">
            <a:extLst>
              <a:ext uri="{FF2B5EF4-FFF2-40B4-BE49-F238E27FC236}">
                <a16:creationId xmlns:a16="http://schemas.microsoft.com/office/drawing/2014/main" id="{5BB0CB76-A581-1F43-8063-4A3001291C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2" name="Dian numeron paikkamerkki 9">
            <a:extLst>
              <a:ext uri="{FF2B5EF4-FFF2-40B4-BE49-F238E27FC236}">
                <a16:creationId xmlns:a16="http://schemas.microsoft.com/office/drawing/2014/main" id="{D964F9C1-5CD6-0548-9CDE-B89EFB85CB0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01346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CADDF5D-E52A-9547-A3AB-70D81EE2B96D}"/>
              </a:ext>
            </a:extLst>
          </p:cNvPr>
          <p:cNvSpPr/>
          <p:nvPr userDrawn="1"/>
        </p:nvSpPr>
        <p:spPr>
          <a:xfrm>
            <a:off x="-13029" y="1999487"/>
            <a:ext cx="6109029" cy="4322405"/>
          </a:xfrm>
          <a:prstGeom prst="rect">
            <a:avLst/>
          </a:prstGeom>
          <a:solidFill>
            <a:srgbClr val="C7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55BBA-3C66-42C9-B017-E7C8CD1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02A48-0443-4BC0-9980-9A4D9EDC8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986444"/>
            <a:ext cx="5079936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8B003083-B723-4C93-851A-ACDB124C0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81101"/>
            <a:ext cx="11180762" cy="438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14296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28C4817-03A3-C943-A562-A03A1BEBFF30}"/>
              </a:ext>
            </a:extLst>
          </p:cNvPr>
          <p:cNvSpPr/>
          <p:nvPr userDrawn="1"/>
        </p:nvSpPr>
        <p:spPr>
          <a:xfrm>
            <a:off x="6096000" y="1999487"/>
            <a:ext cx="6096000" cy="43224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261E300-A628-9B4D-84C1-D394FBE4C1B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56832" y="2986444"/>
            <a:ext cx="5031168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6EC77D-C194-8E4C-AD0F-6A20EC3EF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000" y="2475738"/>
            <a:ext cx="5079936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EEB94557-F5AB-5B4B-A157-9277B89C13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6832" y="2475738"/>
            <a:ext cx="5031168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7EEA8D4-EA5D-AC43-B7EA-65F6D1952C5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8863C1D-F736-FF44-8488-1DA09FAC6DA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429D30-EF5D-4949-8C42-9B618DAA1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Päivämäärän paikkamerkki 2">
            <a:extLst>
              <a:ext uri="{FF2B5EF4-FFF2-40B4-BE49-F238E27FC236}">
                <a16:creationId xmlns:a16="http://schemas.microsoft.com/office/drawing/2014/main" id="{7DC0D5F0-A94A-9948-9CD0-E966B7D111E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603047A5-DAD5-874B-B9C1-03D5B6F67DA6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30" name="Alatunnisteen paikkamerkki 7">
            <a:extLst>
              <a:ext uri="{FF2B5EF4-FFF2-40B4-BE49-F238E27FC236}">
                <a16:creationId xmlns:a16="http://schemas.microsoft.com/office/drawing/2014/main" id="{2E0EA3E3-8886-0949-9480-C86729991A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1" name="Dian numeron paikkamerkki 9">
            <a:extLst>
              <a:ext uri="{FF2B5EF4-FFF2-40B4-BE49-F238E27FC236}">
                <a16:creationId xmlns:a16="http://schemas.microsoft.com/office/drawing/2014/main" id="{5B9A6D38-6C15-1640-A593-EA4998726F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7926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infobo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4921"/>
            <a:ext cx="12192000" cy="6228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952D0F02-1D02-0D45-8A59-966A017C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545252" cy="974606"/>
          </a:xfrm>
          <a:solidFill>
            <a:srgbClr val="C7E6ED"/>
          </a:solidFill>
        </p:spPr>
        <p:txBody>
          <a:bodyPr lIns="324000" rIns="324000" anchor="ctr" anchorCtr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85DEE26-1936-B945-BEBF-690A335A80A8}"/>
              </a:ext>
            </a:extLst>
          </p:cNvPr>
          <p:cNvGrpSpPr/>
          <p:nvPr userDrawn="1"/>
        </p:nvGrpSpPr>
        <p:grpSpPr bwMode="gray">
          <a:xfrm>
            <a:off x="10909868" y="6407538"/>
            <a:ext cx="775719" cy="317112"/>
            <a:chOff x="11113" y="1493838"/>
            <a:chExt cx="10321925" cy="4219575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90BCA4-D969-8643-9897-02EDFD182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813" y="1765300"/>
              <a:ext cx="1312863" cy="3070225"/>
            </a:xfrm>
            <a:custGeom>
              <a:avLst/>
              <a:gdLst>
                <a:gd name="T0" fmla="*/ 3177 w 4605"/>
                <a:gd name="T1" fmla="*/ 8943 h 10762"/>
                <a:gd name="T2" fmla="*/ 2067 w 4605"/>
                <a:gd name="T3" fmla="*/ 7683 h 10762"/>
                <a:gd name="T4" fmla="*/ 2067 w 4605"/>
                <a:gd name="T5" fmla="*/ 3975 h 10762"/>
                <a:gd name="T6" fmla="*/ 4484 w 4605"/>
                <a:gd name="T7" fmla="*/ 3975 h 10762"/>
                <a:gd name="T8" fmla="*/ 4484 w 4605"/>
                <a:gd name="T9" fmla="*/ 2249 h 10762"/>
                <a:gd name="T10" fmla="*/ 2067 w 4605"/>
                <a:gd name="T11" fmla="*/ 2249 h 10762"/>
                <a:gd name="T12" fmla="*/ 2067 w 4605"/>
                <a:gd name="T13" fmla="*/ 0 h 10762"/>
                <a:gd name="T14" fmla="*/ 0 w 4605"/>
                <a:gd name="T15" fmla="*/ 0 h 10762"/>
                <a:gd name="T16" fmla="*/ 0 w 4605"/>
                <a:gd name="T17" fmla="*/ 8118 h 10762"/>
                <a:gd name="T18" fmla="*/ 2508 w 4605"/>
                <a:gd name="T19" fmla="*/ 10762 h 10762"/>
                <a:gd name="T20" fmla="*/ 4605 w 4605"/>
                <a:gd name="T21" fmla="*/ 10374 h 10762"/>
                <a:gd name="T22" fmla="*/ 4605 w 4605"/>
                <a:gd name="T23" fmla="*/ 8663 h 10762"/>
                <a:gd name="T24" fmla="*/ 3177 w 4605"/>
                <a:gd name="T25" fmla="*/ 8943 h 10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5" h="10762">
                  <a:moveTo>
                    <a:pt x="3177" y="8943"/>
                  </a:moveTo>
                  <a:cubicBezTo>
                    <a:pt x="2523" y="8943"/>
                    <a:pt x="2067" y="8445"/>
                    <a:pt x="2067" y="7683"/>
                  </a:cubicBezTo>
                  <a:lnTo>
                    <a:pt x="2067" y="3975"/>
                  </a:lnTo>
                  <a:lnTo>
                    <a:pt x="4484" y="3975"/>
                  </a:lnTo>
                  <a:lnTo>
                    <a:pt x="4484" y="2249"/>
                  </a:lnTo>
                  <a:lnTo>
                    <a:pt x="2067" y="2249"/>
                  </a:lnTo>
                  <a:lnTo>
                    <a:pt x="2067" y="0"/>
                  </a:lnTo>
                  <a:lnTo>
                    <a:pt x="0" y="0"/>
                  </a:lnTo>
                  <a:lnTo>
                    <a:pt x="0" y="8118"/>
                  </a:lnTo>
                  <a:cubicBezTo>
                    <a:pt x="0" y="9705"/>
                    <a:pt x="1018" y="10762"/>
                    <a:pt x="2508" y="10762"/>
                  </a:cubicBezTo>
                  <a:cubicBezTo>
                    <a:pt x="3237" y="10762"/>
                    <a:pt x="3982" y="10638"/>
                    <a:pt x="4605" y="10374"/>
                  </a:cubicBezTo>
                  <a:lnTo>
                    <a:pt x="4605" y="8663"/>
                  </a:lnTo>
                  <a:cubicBezTo>
                    <a:pt x="4134" y="8865"/>
                    <a:pt x="3663" y="8943"/>
                    <a:pt x="3177" y="8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189F8970-8DEE-914C-B34F-1EA1EFBC9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89575" y="1493838"/>
              <a:ext cx="588963" cy="3297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91A702-0037-4F4C-9B15-B0DB4F8A1A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1625" y="2362200"/>
              <a:ext cx="2411413" cy="2473325"/>
            </a:xfrm>
            <a:custGeom>
              <a:avLst/>
              <a:gdLst>
                <a:gd name="T0" fmla="*/ 6399 w 8465"/>
                <a:gd name="T1" fmla="*/ 4339 h 8678"/>
                <a:gd name="T2" fmla="*/ 4256 w 8465"/>
                <a:gd name="T3" fmla="*/ 6997 h 8678"/>
                <a:gd name="T4" fmla="*/ 2112 w 8465"/>
                <a:gd name="T5" fmla="*/ 4339 h 8678"/>
                <a:gd name="T6" fmla="*/ 4256 w 8465"/>
                <a:gd name="T7" fmla="*/ 1665 h 8678"/>
                <a:gd name="T8" fmla="*/ 6399 w 8465"/>
                <a:gd name="T9" fmla="*/ 4339 h 8678"/>
                <a:gd name="T10" fmla="*/ 8465 w 8465"/>
                <a:gd name="T11" fmla="*/ 8518 h 8678"/>
                <a:gd name="T12" fmla="*/ 8465 w 8465"/>
                <a:gd name="T13" fmla="*/ 160 h 8678"/>
                <a:gd name="T14" fmla="*/ 6399 w 8465"/>
                <a:gd name="T15" fmla="*/ 160 h 8678"/>
                <a:gd name="T16" fmla="*/ 6399 w 8465"/>
                <a:gd name="T17" fmla="*/ 1649 h 8678"/>
                <a:gd name="T18" fmla="*/ 6368 w 8465"/>
                <a:gd name="T19" fmla="*/ 1649 h 8678"/>
                <a:gd name="T20" fmla="*/ 3489 w 8465"/>
                <a:gd name="T21" fmla="*/ 0 h 8678"/>
                <a:gd name="T22" fmla="*/ 0 w 8465"/>
                <a:gd name="T23" fmla="*/ 4339 h 8678"/>
                <a:gd name="T24" fmla="*/ 3473 w 8465"/>
                <a:gd name="T25" fmla="*/ 8678 h 8678"/>
                <a:gd name="T26" fmla="*/ 6368 w 8465"/>
                <a:gd name="T27" fmla="*/ 7029 h 8678"/>
                <a:gd name="T28" fmla="*/ 6399 w 8465"/>
                <a:gd name="T29" fmla="*/ 7029 h 8678"/>
                <a:gd name="T30" fmla="*/ 6399 w 8465"/>
                <a:gd name="T31" fmla="*/ 8518 h 8678"/>
                <a:gd name="T32" fmla="*/ 8465 w 8465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5" h="8678">
                  <a:moveTo>
                    <a:pt x="6399" y="4339"/>
                  </a:moveTo>
                  <a:cubicBezTo>
                    <a:pt x="6399" y="5924"/>
                    <a:pt x="5539" y="6997"/>
                    <a:pt x="4256" y="6997"/>
                  </a:cubicBezTo>
                  <a:cubicBezTo>
                    <a:pt x="2973" y="6997"/>
                    <a:pt x="2112" y="5924"/>
                    <a:pt x="2112" y="4339"/>
                  </a:cubicBezTo>
                  <a:cubicBezTo>
                    <a:pt x="2112" y="2738"/>
                    <a:pt x="2973" y="1665"/>
                    <a:pt x="4256" y="1665"/>
                  </a:cubicBezTo>
                  <a:cubicBezTo>
                    <a:pt x="5539" y="1665"/>
                    <a:pt x="6399" y="2738"/>
                    <a:pt x="6399" y="4339"/>
                  </a:cubicBezTo>
                  <a:close/>
                  <a:moveTo>
                    <a:pt x="8465" y="8518"/>
                  </a:moveTo>
                  <a:lnTo>
                    <a:pt x="8465" y="160"/>
                  </a:lnTo>
                  <a:lnTo>
                    <a:pt x="6399" y="160"/>
                  </a:lnTo>
                  <a:lnTo>
                    <a:pt x="6399" y="1649"/>
                  </a:lnTo>
                  <a:lnTo>
                    <a:pt x="6368" y="1649"/>
                  </a:lnTo>
                  <a:cubicBezTo>
                    <a:pt x="5899" y="624"/>
                    <a:pt x="4756" y="0"/>
                    <a:pt x="3489" y="0"/>
                  </a:cubicBezTo>
                  <a:cubicBezTo>
                    <a:pt x="1408" y="0"/>
                    <a:pt x="0" y="1729"/>
                    <a:pt x="0" y="4339"/>
                  </a:cubicBezTo>
                  <a:cubicBezTo>
                    <a:pt x="0" y="6949"/>
                    <a:pt x="1392" y="8678"/>
                    <a:pt x="3473" y="8678"/>
                  </a:cubicBezTo>
                  <a:cubicBezTo>
                    <a:pt x="4756" y="8678"/>
                    <a:pt x="5914" y="8053"/>
                    <a:pt x="6368" y="7029"/>
                  </a:cubicBezTo>
                  <a:lnTo>
                    <a:pt x="6399" y="7029"/>
                  </a:lnTo>
                  <a:lnTo>
                    <a:pt x="6399" y="8518"/>
                  </a:lnTo>
                  <a:lnTo>
                    <a:pt x="8465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4948E1F-9C84-2B4E-B18D-362B5976D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0488" y="2362200"/>
              <a:ext cx="2413000" cy="2473325"/>
            </a:xfrm>
            <a:custGeom>
              <a:avLst/>
              <a:gdLst>
                <a:gd name="T0" fmla="*/ 4256 w 8466"/>
                <a:gd name="T1" fmla="*/ 1665 h 8678"/>
                <a:gd name="T2" fmla="*/ 2113 w 8466"/>
                <a:gd name="T3" fmla="*/ 4339 h 8678"/>
                <a:gd name="T4" fmla="*/ 4256 w 8466"/>
                <a:gd name="T5" fmla="*/ 6997 h 8678"/>
                <a:gd name="T6" fmla="*/ 6400 w 8466"/>
                <a:gd name="T7" fmla="*/ 4339 h 8678"/>
                <a:gd name="T8" fmla="*/ 4256 w 8466"/>
                <a:gd name="T9" fmla="*/ 1665 h 8678"/>
                <a:gd name="T10" fmla="*/ 6400 w 8466"/>
                <a:gd name="T11" fmla="*/ 8518 h 8678"/>
                <a:gd name="T12" fmla="*/ 6400 w 8466"/>
                <a:gd name="T13" fmla="*/ 7029 h 8678"/>
                <a:gd name="T14" fmla="*/ 6369 w 8466"/>
                <a:gd name="T15" fmla="*/ 7029 h 8678"/>
                <a:gd name="T16" fmla="*/ 3474 w 8466"/>
                <a:gd name="T17" fmla="*/ 8678 h 8678"/>
                <a:gd name="T18" fmla="*/ 0 w 8466"/>
                <a:gd name="T19" fmla="*/ 4339 h 8678"/>
                <a:gd name="T20" fmla="*/ 3490 w 8466"/>
                <a:gd name="T21" fmla="*/ 0 h 8678"/>
                <a:gd name="T22" fmla="*/ 6369 w 8466"/>
                <a:gd name="T23" fmla="*/ 1649 h 8678"/>
                <a:gd name="T24" fmla="*/ 6400 w 8466"/>
                <a:gd name="T25" fmla="*/ 1649 h 8678"/>
                <a:gd name="T26" fmla="*/ 6400 w 8466"/>
                <a:gd name="T27" fmla="*/ 160 h 8678"/>
                <a:gd name="T28" fmla="*/ 8466 w 8466"/>
                <a:gd name="T29" fmla="*/ 160 h 8678"/>
                <a:gd name="T30" fmla="*/ 8466 w 8466"/>
                <a:gd name="T31" fmla="*/ 8518 h 8678"/>
                <a:gd name="T32" fmla="*/ 6400 w 8466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6" h="8678">
                  <a:moveTo>
                    <a:pt x="4256" y="1665"/>
                  </a:moveTo>
                  <a:cubicBezTo>
                    <a:pt x="2973" y="1665"/>
                    <a:pt x="2113" y="2738"/>
                    <a:pt x="2113" y="4339"/>
                  </a:cubicBezTo>
                  <a:cubicBezTo>
                    <a:pt x="2113" y="5924"/>
                    <a:pt x="2973" y="6997"/>
                    <a:pt x="4256" y="6997"/>
                  </a:cubicBezTo>
                  <a:cubicBezTo>
                    <a:pt x="5539" y="6997"/>
                    <a:pt x="6400" y="5924"/>
                    <a:pt x="6400" y="4339"/>
                  </a:cubicBezTo>
                  <a:cubicBezTo>
                    <a:pt x="6400" y="2738"/>
                    <a:pt x="5539" y="1665"/>
                    <a:pt x="4256" y="1665"/>
                  </a:cubicBezTo>
                  <a:close/>
                  <a:moveTo>
                    <a:pt x="6400" y="8518"/>
                  </a:moveTo>
                  <a:lnTo>
                    <a:pt x="6400" y="7029"/>
                  </a:lnTo>
                  <a:lnTo>
                    <a:pt x="6369" y="7029"/>
                  </a:lnTo>
                  <a:cubicBezTo>
                    <a:pt x="5915" y="8053"/>
                    <a:pt x="4757" y="8678"/>
                    <a:pt x="3474" y="8678"/>
                  </a:cubicBezTo>
                  <a:cubicBezTo>
                    <a:pt x="1393" y="8678"/>
                    <a:pt x="0" y="6949"/>
                    <a:pt x="0" y="4339"/>
                  </a:cubicBezTo>
                  <a:cubicBezTo>
                    <a:pt x="0" y="1729"/>
                    <a:pt x="1408" y="0"/>
                    <a:pt x="3490" y="0"/>
                  </a:cubicBezTo>
                  <a:cubicBezTo>
                    <a:pt x="4757" y="0"/>
                    <a:pt x="5899" y="624"/>
                    <a:pt x="6369" y="1649"/>
                  </a:cubicBezTo>
                  <a:lnTo>
                    <a:pt x="6400" y="1649"/>
                  </a:lnTo>
                  <a:lnTo>
                    <a:pt x="6400" y="160"/>
                  </a:lnTo>
                  <a:lnTo>
                    <a:pt x="8466" y="160"/>
                  </a:lnTo>
                  <a:lnTo>
                    <a:pt x="8466" y="8518"/>
                  </a:lnTo>
                  <a:lnTo>
                    <a:pt x="6400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5759A2BF-CD51-F641-8829-5413F586BF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113" y="2362200"/>
              <a:ext cx="2408238" cy="3351213"/>
            </a:xfrm>
            <a:custGeom>
              <a:avLst/>
              <a:gdLst>
                <a:gd name="T0" fmla="*/ 6353 w 8450"/>
                <a:gd name="T1" fmla="*/ 4339 h 11755"/>
                <a:gd name="T2" fmla="*/ 4209 w 8450"/>
                <a:gd name="T3" fmla="*/ 6997 h 11755"/>
                <a:gd name="T4" fmla="*/ 2066 w 8450"/>
                <a:gd name="T5" fmla="*/ 4339 h 11755"/>
                <a:gd name="T6" fmla="*/ 4209 w 8450"/>
                <a:gd name="T7" fmla="*/ 1665 h 11755"/>
                <a:gd name="T8" fmla="*/ 6353 w 8450"/>
                <a:gd name="T9" fmla="*/ 4339 h 11755"/>
                <a:gd name="T10" fmla="*/ 8450 w 8450"/>
                <a:gd name="T11" fmla="*/ 4339 h 11755"/>
                <a:gd name="T12" fmla="*/ 4992 w 8450"/>
                <a:gd name="T13" fmla="*/ 0 h 11755"/>
                <a:gd name="T14" fmla="*/ 2097 w 8450"/>
                <a:gd name="T15" fmla="*/ 1649 h 11755"/>
                <a:gd name="T16" fmla="*/ 2066 w 8450"/>
                <a:gd name="T17" fmla="*/ 1649 h 11755"/>
                <a:gd name="T18" fmla="*/ 2066 w 8450"/>
                <a:gd name="T19" fmla="*/ 160 h 11755"/>
                <a:gd name="T20" fmla="*/ 0 w 8450"/>
                <a:gd name="T21" fmla="*/ 160 h 11755"/>
                <a:gd name="T22" fmla="*/ 0 w 8450"/>
                <a:gd name="T23" fmla="*/ 11755 h 11755"/>
                <a:gd name="T24" fmla="*/ 2066 w 8450"/>
                <a:gd name="T25" fmla="*/ 11755 h 11755"/>
                <a:gd name="T26" fmla="*/ 2066 w 8450"/>
                <a:gd name="T27" fmla="*/ 7029 h 11755"/>
                <a:gd name="T28" fmla="*/ 2097 w 8450"/>
                <a:gd name="T29" fmla="*/ 7029 h 11755"/>
                <a:gd name="T30" fmla="*/ 4976 w 8450"/>
                <a:gd name="T31" fmla="*/ 8678 h 11755"/>
                <a:gd name="T32" fmla="*/ 8450 w 8450"/>
                <a:gd name="T33" fmla="*/ 4339 h 1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0" h="11755">
                  <a:moveTo>
                    <a:pt x="6353" y="4339"/>
                  </a:moveTo>
                  <a:cubicBezTo>
                    <a:pt x="6353" y="5924"/>
                    <a:pt x="5492" y="6997"/>
                    <a:pt x="4209" y="6997"/>
                  </a:cubicBezTo>
                  <a:cubicBezTo>
                    <a:pt x="2926" y="6997"/>
                    <a:pt x="2066" y="5924"/>
                    <a:pt x="2066" y="4339"/>
                  </a:cubicBezTo>
                  <a:cubicBezTo>
                    <a:pt x="2066" y="2738"/>
                    <a:pt x="2926" y="1665"/>
                    <a:pt x="4209" y="1665"/>
                  </a:cubicBezTo>
                  <a:cubicBezTo>
                    <a:pt x="5492" y="1665"/>
                    <a:pt x="6353" y="2738"/>
                    <a:pt x="6353" y="4339"/>
                  </a:cubicBezTo>
                  <a:close/>
                  <a:moveTo>
                    <a:pt x="8450" y="4339"/>
                  </a:moveTo>
                  <a:cubicBezTo>
                    <a:pt x="8450" y="1729"/>
                    <a:pt x="7073" y="0"/>
                    <a:pt x="4992" y="0"/>
                  </a:cubicBezTo>
                  <a:cubicBezTo>
                    <a:pt x="3709" y="0"/>
                    <a:pt x="2566" y="624"/>
                    <a:pt x="2097" y="1649"/>
                  </a:cubicBezTo>
                  <a:lnTo>
                    <a:pt x="2066" y="1649"/>
                  </a:lnTo>
                  <a:lnTo>
                    <a:pt x="2066" y="160"/>
                  </a:lnTo>
                  <a:lnTo>
                    <a:pt x="0" y="160"/>
                  </a:lnTo>
                  <a:lnTo>
                    <a:pt x="0" y="11755"/>
                  </a:lnTo>
                  <a:lnTo>
                    <a:pt x="2066" y="11755"/>
                  </a:lnTo>
                  <a:lnTo>
                    <a:pt x="2066" y="7029"/>
                  </a:lnTo>
                  <a:lnTo>
                    <a:pt x="2097" y="7029"/>
                  </a:lnTo>
                  <a:cubicBezTo>
                    <a:pt x="2551" y="8053"/>
                    <a:pt x="3709" y="8678"/>
                    <a:pt x="4976" y="8678"/>
                  </a:cubicBezTo>
                  <a:cubicBezTo>
                    <a:pt x="7057" y="8678"/>
                    <a:pt x="8450" y="6949"/>
                    <a:pt x="8450" y="4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B2A7761-946B-404A-A466-12AB384CCD37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F6CEA4E-73FD-3E4E-A4F8-029316FD7C1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EC0E36-E5A9-F844-850C-94079689A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EDCC1DC9-00DE-0F49-9569-C8C88D96EB9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CBAB8E7-767A-3745-A48E-00A63E27C326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9A72A0-BE78-7848-B132-D25904D015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A3242FB-84E7-F944-9CBB-DE45BEA7C4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6839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Clr>
                <a:schemeClr val="bg1"/>
              </a:buClr>
              <a:buNone/>
              <a:defRPr/>
            </a:lvl1pPr>
            <a:lvl2pPr marL="457200" indent="0">
              <a:buClr>
                <a:schemeClr val="bg1"/>
              </a:buClr>
              <a:buNone/>
              <a:defRPr/>
            </a:lvl2pPr>
            <a:lvl3pPr marL="914400" indent="0">
              <a:buClr>
                <a:schemeClr val="bg1"/>
              </a:buClr>
              <a:buNone/>
              <a:defRPr/>
            </a:lvl3pPr>
            <a:lvl4pPr marL="1371600" indent="0">
              <a:buClr>
                <a:schemeClr val="bg1"/>
              </a:buClr>
              <a:buNone/>
              <a:defRPr/>
            </a:lvl4pPr>
            <a:lvl5pPr marL="1828800" indent="0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0A8F68C-60A3-D14F-ACFF-7DFCDCF29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7"/>
          <a:stretch/>
        </p:blipFill>
        <p:spPr>
          <a:xfrm>
            <a:off x="6483350" y="382685"/>
            <a:ext cx="5598160" cy="6065740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85684F7C-A4A4-954E-83F7-32D4F2130B6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39FDF796-DC80-4340-AEC8-87C7DE57332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87ECE20F-4359-C542-A1E2-157575CE4C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664F4F7F-72A9-044D-A951-7AF7E08E5B0A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8878A9-652C-0844-B63A-DC06E7694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14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ED33088-7B2D-BA40-977C-AB61BBB29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/>
        </p:blipFill>
        <p:spPr>
          <a:xfrm>
            <a:off x="6376625" y="339688"/>
            <a:ext cx="5802343" cy="5977370"/>
          </a:xfrm>
          <a:prstGeom prst="rect">
            <a:avLst/>
          </a:prstGeom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6DE94BBB-00DA-1D4F-9D77-C5034383225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24" name="Päivämäärän paikkamerkki 2">
            <a:extLst>
              <a:ext uri="{FF2B5EF4-FFF2-40B4-BE49-F238E27FC236}">
                <a16:creationId xmlns:a16="http://schemas.microsoft.com/office/drawing/2014/main" id="{9A52BD23-E0B9-9D4A-B139-D7EEC44A2F6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5" name="Alatunnisteen paikkamerkki 7">
            <a:extLst>
              <a:ext uri="{FF2B5EF4-FFF2-40B4-BE49-F238E27FC236}">
                <a16:creationId xmlns:a16="http://schemas.microsoft.com/office/drawing/2014/main" id="{CA258656-78F5-7F4D-BA09-6AADAF22E7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D249DF0-3284-3C42-BAF7-7959FD708AD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1F2739-EF48-7A47-AD14-ED6ABAF1F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AC74516B-4182-8846-9F83-7E45FF029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chemeClr val="bg1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0" name="Alaotsikko 2">
            <a:extLst>
              <a:ext uri="{FF2B5EF4-FFF2-40B4-BE49-F238E27FC236}">
                <a16:creationId xmlns:a16="http://schemas.microsoft.com/office/drawing/2014/main" id="{83A07C01-C9D5-134A-BAD4-DFC1A1D8D1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740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orv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BEB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3" name="Otsikko 1">
            <a:extLst>
              <a:ext uri="{FF2B5EF4-FFF2-40B4-BE49-F238E27FC236}">
                <a16:creationId xmlns:a16="http://schemas.microsoft.com/office/drawing/2014/main" id="{C6231685-F975-5141-8568-A10302D07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Alaotsikko 2">
            <a:extLst>
              <a:ext uri="{FF2B5EF4-FFF2-40B4-BE49-F238E27FC236}">
                <a16:creationId xmlns:a16="http://schemas.microsoft.com/office/drawing/2014/main" id="{EA6798B1-6E61-B740-9CDF-ED3F7CB05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C744446-77D8-CE43-9A26-29799A17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1"/>
          <a:stretch/>
        </p:blipFill>
        <p:spPr>
          <a:xfrm>
            <a:off x="6233571" y="632788"/>
            <a:ext cx="5958430" cy="56256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20F5232-D1D6-6F4A-9E20-F08DB110D61D}"/>
              </a:ext>
            </a:extLst>
          </p:cNvPr>
          <p:cNvSpPr txBox="1"/>
          <p:nvPr userDrawn="1"/>
        </p:nvSpPr>
        <p:spPr>
          <a:xfrm>
            <a:off x="3987800" y="-265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364C42-8351-9248-9103-3092C388427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7" name="Päivämäärän paikkamerkki 2">
            <a:extLst>
              <a:ext uri="{FF2B5EF4-FFF2-40B4-BE49-F238E27FC236}">
                <a16:creationId xmlns:a16="http://schemas.microsoft.com/office/drawing/2014/main" id="{0497A46C-A09D-B746-BF9D-1EDB1BD9F23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A458EE9D-00C9-7249-BEDB-D1CE6FC6122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99E22-9778-0B45-9EE6-693DFD02A64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B397C3-9ACD-5845-80A3-984352F03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narsissi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orvokki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apila">
    <p:bg bwMode="gray">
      <p:bgPr>
        <a:solidFill>
          <a:srgbClr val="EA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F2F7BC"/>
              </a:buClr>
              <a:defRPr/>
            </a:lvl1pPr>
            <a:lvl2pPr>
              <a:buClr>
                <a:srgbClr val="F2F7BC"/>
              </a:buClr>
              <a:defRPr/>
            </a:lvl2pPr>
            <a:lvl3pPr>
              <a:buClr>
                <a:srgbClr val="F2F7BC"/>
              </a:buClr>
              <a:defRPr/>
            </a:lvl3pPr>
            <a:lvl4pPr>
              <a:buClr>
                <a:srgbClr val="F2F7BC"/>
              </a:buClr>
              <a:defRPr/>
            </a:lvl4pPr>
            <a:lvl5pPr>
              <a:buClr>
                <a:srgbClr val="F2F7BC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lemmikki">
    <p:bg bwMode="gray">
      <p:bgPr>
        <a:solidFill>
          <a:srgbClr val="C7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EA6FA6"/>
              </a:buClr>
              <a:defRPr/>
            </a:lvl1pPr>
            <a:lvl2pPr>
              <a:buClr>
                <a:srgbClr val="EA6FA6"/>
              </a:buClr>
              <a:defRPr/>
            </a:lvl2pPr>
            <a:lvl3pPr>
              <a:buClr>
                <a:srgbClr val="EA6FA6"/>
              </a:buClr>
              <a:defRPr/>
            </a:lvl3pPr>
            <a:lvl4pPr>
              <a:buClr>
                <a:srgbClr val="EA6FA6"/>
              </a:buClr>
              <a:defRPr/>
            </a:lvl4pPr>
            <a:lvl5pPr>
              <a:buClr>
                <a:srgbClr val="EA6FA6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EBEF8"/>
              </a:buClr>
              <a:defRPr sz="1800"/>
            </a:lvl1pPr>
            <a:lvl2pPr>
              <a:buClr>
                <a:srgbClr val="BEBEF8"/>
              </a:buClr>
              <a:defRPr sz="1800"/>
            </a:lvl2pPr>
            <a:lvl3pPr>
              <a:buClr>
                <a:srgbClr val="BEBEF8"/>
              </a:buClr>
              <a:defRPr sz="1800"/>
            </a:lvl3pPr>
            <a:lvl4pPr>
              <a:buClr>
                <a:srgbClr val="BEBEF8"/>
              </a:buClr>
              <a:defRPr sz="1800"/>
            </a:lvl4pPr>
            <a:lvl5pPr>
              <a:buClr>
                <a:srgbClr val="BEBEF8"/>
              </a:buCl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BEE0CE3-5918-994A-B6FF-EF9AE5C704D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1870210-E439-9A4A-A0B1-447D20185D2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67AAB-DE24-BB47-BDF0-27100EFB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8" name="Päivämäärän paikkamerkki 2">
            <a:extLst>
              <a:ext uri="{FF2B5EF4-FFF2-40B4-BE49-F238E27FC236}">
                <a16:creationId xmlns:a16="http://schemas.microsoft.com/office/drawing/2014/main" id="{E15DFC21-E63A-8F4A-89E6-71040CB4948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BE0F43E-1E66-F242-8F2C-47F1DDDE8CA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19" name="Alatunnisteen paikkamerkki 7">
            <a:extLst>
              <a:ext uri="{FF2B5EF4-FFF2-40B4-BE49-F238E27FC236}">
                <a16:creationId xmlns:a16="http://schemas.microsoft.com/office/drawing/2014/main" id="{1830A264-635D-E741-8542-A58F2A39D1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0" name="Dian numeron paikkamerkki 9">
            <a:extLst>
              <a:ext uri="{FF2B5EF4-FFF2-40B4-BE49-F238E27FC236}">
                <a16:creationId xmlns:a16="http://schemas.microsoft.com/office/drawing/2014/main" id="{886309C4-02DB-3744-ACED-C130C8890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4111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171699"/>
            <a:ext cx="11180762" cy="36290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6CC66EE-764E-48CF-AA54-766E6FBE0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73D0D61-1144-0E4B-90E6-5FFF7470264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4671E72-E232-1044-9FD6-9404A99BEEAC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8E1275A-EBFE-9545-8777-83F775F14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6A6E93FF-D918-AC48-BFBE-1D6EABE56D7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46E0889-FE3E-5D45-AD74-478547B9FC4E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B330D2-B164-D249-91F7-88E5EF35EA1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4EAF590-EA40-7647-8BEA-BEF562A116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5448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D5202-49ED-4FB4-B676-5E5BD005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4826"/>
            <a:ext cx="11180762" cy="638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771AD-C0F4-4A1B-A284-A864D2AE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609725"/>
            <a:ext cx="11180762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1B2F66-B10C-430B-AFF9-D391E5D73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433" y="6448425"/>
            <a:ext cx="695072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99076056-247E-6D42-8797-FA90571BC61B}" type="datetime1">
              <a:rPr lang="fi-FI" smtClean="0"/>
              <a:pPr/>
              <a:t>12.10.2023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D8CEE-87F7-4D51-8085-5020A660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961" y="6448425"/>
            <a:ext cx="313408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pPr algn="l"/>
            <a:r>
              <a:rPr lang="fi-FI" dirty="0"/>
              <a:t>Essi Esittäjä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C9AA54-8F44-4A79-9F26-C3BD5C5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402" y="6448425"/>
            <a:ext cx="53591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3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6" r:id="rId2"/>
    <p:sldLayoutId id="2147483829" r:id="rId3"/>
    <p:sldLayoutId id="2147483828" r:id="rId4"/>
    <p:sldLayoutId id="2147483833" r:id="rId5"/>
    <p:sldLayoutId id="2147483835" r:id="rId6"/>
    <p:sldLayoutId id="2147483838" r:id="rId7"/>
    <p:sldLayoutId id="2147483650" r:id="rId8"/>
    <p:sldLayoutId id="2147483659" r:id="rId9"/>
    <p:sldLayoutId id="2147483660" r:id="rId10"/>
    <p:sldLayoutId id="2147483837" r:id="rId11"/>
    <p:sldLayoutId id="2147483815" r:id="rId12"/>
    <p:sldLayoutId id="2147483779" r:id="rId13"/>
    <p:sldLayoutId id="2147483657" r:id="rId14"/>
    <p:sldLayoutId id="2147483781" r:id="rId15"/>
    <p:sldLayoutId id="2147483794" r:id="rId16"/>
    <p:sldLayoutId id="214748383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42963"/>
          </a:solidFill>
          <a:latin typeface="Epilogue Medium" pitchFamily="2" charset="77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100000"/>
        <a:buFont typeface="Arial" panose="020B0604020202020204" pitchFamily="34" charset="0"/>
        <a:buChar char="−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85000"/>
        <a:buFont typeface="Arial" panose="020B0604020202020204" pitchFamily="34" charset="0"/>
        <a:buChar char="»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427E3-A64B-486C-2200-078B609A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Kirjastoalan kansainvälisiä järjestöjä ja toimijoita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B511B0-0F8B-1ED6-83D7-E07F1FFC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1609725"/>
            <a:ext cx="11305257" cy="4191000"/>
          </a:xfrm>
        </p:spPr>
        <p:txBody>
          <a:bodyPr/>
          <a:lstStyle/>
          <a:p>
            <a:r>
              <a:rPr lang="fi-FI" sz="2200" b="1" dirty="0"/>
              <a:t>IFLA</a:t>
            </a:r>
            <a:r>
              <a:rPr lang="fi-FI" sz="2200" dirty="0"/>
              <a:t> – International Federation of Library Association EBLIDA</a:t>
            </a:r>
            <a:r>
              <a:rPr lang="fi-FI" sz="2000" dirty="0"/>
              <a:t> – </a:t>
            </a:r>
            <a:r>
              <a:rPr lang="en-US" sz="2000" dirty="0"/>
              <a:t>The European Bureau of Library, Information and Documentation Associations </a:t>
            </a:r>
          </a:p>
          <a:p>
            <a:r>
              <a:rPr lang="en-US" sz="2200" b="1" dirty="0"/>
              <a:t>EBLIDA</a:t>
            </a:r>
            <a:r>
              <a:rPr lang="en-US" sz="2200" dirty="0"/>
              <a:t> </a:t>
            </a:r>
            <a:r>
              <a:rPr lang="en-US" sz="2000" dirty="0"/>
              <a:t>- European Bureau of Library, Information and Documentation Associations. </a:t>
            </a:r>
            <a:r>
              <a:rPr lang="en-US" sz="2000" dirty="0" err="1"/>
              <a:t>Euroopan</a:t>
            </a:r>
            <a:r>
              <a:rPr lang="en-US" sz="2000" dirty="0"/>
              <a:t> </a:t>
            </a:r>
            <a:r>
              <a:rPr lang="en-US" sz="2000" dirty="0" err="1"/>
              <a:t>laajuinen</a:t>
            </a:r>
            <a:r>
              <a:rPr lang="en-US" sz="2000" dirty="0"/>
              <a:t> </a:t>
            </a:r>
            <a:r>
              <a:rPr lang="en-US" sz="2000" dirty="0" err="1"/>
              <a:t>yhteistyö</a:t>
            </a:r>
            <a:r>
              <a:rPr lang="en-US" sz="2000" dirty="0"/>
              <a:t>. </a:t>
            </a:r>
            <a:r>
              <a:rPr lang="en-US" sz="2000" dirty="0" err="1"/>
              <a:t>Ajankohtaista</a:t>
            </a:r>
            <a:r>
              <a:rPr lang="en-US" sz="2000" dirty="0"/>
              <a:t> </a:t>
            </a:r>
            <a:r>
              <a:rPr lang="en-US" sz="2000" dirty="0" err="1"/>
              <a:t>esim</a:t>
            </a:r>
            <a:r>
              <a:rPr lang="en-US" sz="2000" dirty="0"/>
              <a:t>. e-</a:t>
            </a:r>
            <a:r>
              <a:rPr lang="en-US" sz="2000" dirty="0" err="1"/>
              <a:t>lainausta</a:t>
            </a:r>
            <a:r>
              <a:rPr lang="en-US" sz="2000" dirty="0"/>
              <a:t> </a:t>
            </a:r>
            <a:r>
              <a:rPr lang="en-US" sz="2000" dirty="0" err="1"/>
              <a:t>koskeva</a:t>
            </a:r>
            <a:r>
              <a:rPr lang="en-US" sz="2000" dirty="0"/>
              <a:t> </a:t>
            </a:r>
            <a:r>
              <a:rPr lang="en-US" sz="2000" dirty="0" err="1"/>
              <a:t>käsikirja</a:t>
            </a:r>
            <a:endParaRPr lang="en-US" sz="2000" dirty="0"/>
          </a:p>
          <a:p>
            <a:r>
              <a:rPr lang="en-US" sz="2200" b="1" dirty="0"/>
              <a:t>NAPLE</a:t>
            </a:r>
            <a:r>
              <a:rPr lang="en-US" sz="2000" dirty="0"/>
              <a:t> - </a:t>
            </a:r>
            <a:r>
              <a:rPr lang="fi-FI" sz="2000" dirty="0"/>
              <a:t>kansainvälinen järjestö, joka ajaa kansallisten kirjastoviranomaisten etuja Euroopassa. Kirjastopolitiikka ja strategiat</a:t>
            </a:r>
          </a:p>
          <a:p>
            <a:r>
              <a:rPr lang="fi-FI" sz="2200" b="1" dirty="0"/>
              <a:t>LIBER</a:t>
            </a:r>
            <a:r>
              <a:rPr lang="fi-FI" sz="2200" dirty="0"/>
              <a:t> </a:t>
            </a:r>
            <a:r>
              <a:rPr lang="fi-FI" sz="2000" dirty="0"/>
              <a:t>– yliopisto-, tutkimus- ja kansalliskirjastojen tukeminen Euroopassa</a:t>
            </a:r>
          </a:p>
          <a:p>
            <a:r>
              <a:rPr lang="fi-FI" sz="2200" b="1" dirty="0"/>
              <a:t>PUBLIC LIBRARIES 2030 </a:t>
            </a:r>
            <a:r>
              <a:rPr lang="fi-FI" sz="2000" dirty="0"/>
              <a:t>– lobbaustoimisto, EU-vaikuttaminen, projektirahoitusten haussa avustaminen, hyvien käytäntöjen levittäminen (</a:t>
            </a:r>
            <a:r>
              <a:rPr lang="fi-FI" sz="2000" dirty="0" err="1"/>
              <a:t>Lighthouse</a:t>
            </a:r>
            <a:r>
              <a:rPr lang="fi-FI" sz="2000" dirty="0"/>
              <a:t> Libraries –verkosto), demokratiatyö</a:t>
            </a:r>
          </a:p>
          <a:p>
            <a:r>
              <a:rPr lang="fi-FI" sz="2200" b="1" dirty="0"/>
              <a:t>NEXT LIBRARY </a:t>
            </a:r>
            <a:r>
              <a:rPr lang="fi-FI" sz="2000" dirty="0"/>
              <a:t>– konferenssisarja, päävastuu </a:t>
            </a:r>
            <a:r>
              <a:rPr lang="fi-FI" sz="2000" dirty="0" err="1"/>
              <a:t>Århusin</a:t>
            </a:r>
            <a:r>
              <a:rPr lang="fi-FI" sz="2000" dirty="0"/>
              <a:t> kirjastolla</a:t>
            </a:r>
          </a:p>
          <a:p>
            <a:r>
              <a:rPr lang="fi-FI" sz="2200" b="1" dirty="0"/>
              <a:t>NORDIC LIBRARIES ANNUAL &amp; NORDIC LIBRARIES TOGETHER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0AFD2-D681-4AF1-9DBA-69E440A4D92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E0F43E-1E66-F242-8F2C-47F1DDDE8CA2}" type="datetime1">
              <a:rPr lang="fi-FI" smtClean="0"/>
              <a:t>12.10.2023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461D25-547D-78DA-BF74-951F012F5F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Kirjastoseuran aamukahvit | Juha Manninen</a:t>
            </a:r>
            <a:endParaRPr lang="fi-FI" b="1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1FBF00-E67A-ED3A-D368-AFD3AFC669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1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2277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F7308121-4271-1D4D-AE2B-61491CD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IFLA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392FC6-D934-D249-BB11-01E41DB6A1E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/>
          <a:lstStyle/>
          <a:p>
            <a:fld id="{51C0BD42-9F0E-734E-812F-1DBC814DE6D1}" type="datetime1">
              <a:rPr lang="fi-FI" smtClean="0"/>
              <a:t>12.10.2023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1F5726-4F0D-F545-9A66-80695660F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1894902"/>
            <a:ext cx="8636335" cy="4032142"/>
          </a:xfrm>
        </p:spPr>
        <p:txBody>
          <a:bodyPr/>
          <a:lstStyle/>
          <a:p>
            <a:endParaRPr lang="fi-FI" dirty="0"/>
          </a:p>
          <a:p>
            <a:r>
              <a:rPr lang="fi-FI" sz="2200" b="1" dirty="0"/>
              <a:t>Divisioonat</a:t>
            </a:r>
            <a:r>
              <a:rPr lang="fi-FI" sz="2200" dirty="0"/>
              <a:t> (</a:t>
            </a:r>
            <a:r>
              <a:rPr lang="fi-FI" sz="2200" dirty="0" err="1"/>
              <a:t>Divisions</a:t>
            </a:r>
            <a:r>
              <a:rPr lang="fi-FI" sz="2200" dirty="0"/>
              <a:t>). </a:t>
            </a:r>
            <a:r>
              <a:rPr lang="fi-FI" sz="2000" dirty="0"/>
              <a:t>Divisioona A esim. kansalliskirjastojen ja yleisten kirjastojen jaostot, divisioona C jatkuvan työssäoppimisen jaosto, divisioona D saavutettavat kirjastopalvelut. Lisäksi alueelliset divisioonat, Euroopalla oma.</a:t>
            </a:r>
          </a:p>
          <a:p>
            <a:endParaRPr lang="fi-FI" dirty="0"/>
          </a:p>
          <a:p>
            <a:r>
              <a:rPr lang="fi-FI" sz="2200" b="1" dirty="0"/>
              <a:t>Jaostot</a:t>
            </a:r>
            <a:r>
              <a:rPr lang="fi-FI" sz="2200" dirty="0"/>
              <a:t> (</a:t>
            </a:r>
            <a:r>
              <a:rPr lang="fi-FI" sz="2200" dirty="0" err="1"/>
              <a:t>Sections</a:t>
            </a:r>
            <a:r>
              <a:rPr lang="fi-FI" sz="2200" dirty="0"/>
              <a:t>), </a:t>
            </a:r>
            <a:r>
              <a:rPr lang="fi-FI" sz="2000" dirty="0"/>
              <a:t>42 kpl </a:t>
            </a:r>
          </a:p>
          <a:p>
            <a:endParaRPr lang="fi-FI" dirty="0"/>
          </a:p>
          <a:p>
            <a:r>
              <a:rPr lang="fi-FI" sz="2200" b="1" dirty="0" err="1"/>
              <a:t>Special</a:t>
            </a:r>
            <a:r>
              <a:rPr lang="fi-FI" sz="2200" b="1" dirty="0"/>
              <a:t> </a:t>
            </a:r>
            <a:r>
              <a:rPr lang="fi-FI" sz="2200" b="1" dirty="0" err="1"/>
              <a:t>Interest</a:t>
            </a:r>
            <a:r>
              <a:rPr lang="fi-FI" sz="2200" b="1" dirty="0"/>
              <a:t> </a:t>
            </a:r>
            <a:r>
              <a:rPr lang="fi-FI" sz="2200" b="1" dirty="0" err="1"/>
              <a:t>Groups</a:t>
            </a:r>
            <a:r>
              <a:rPr lang="fi-FI" sz="2200" dirty="0"/>
              <a:t>, </a:t>
            </a:r>
            <a:r>
              <a:rPr lang="fi-FI" sz="2000" dirty="0"/>
              <a:t>12 kpl</a:t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4A132C8-5036-604E-A283-06DC7AE34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Suuri ja kompleksinen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AADDD2-3DCB-9E46-9E57-B2F33F5E6E2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Kirjastoseuran aamukahvit | Juha Manninen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89870C2-4EB5-9448-A1B4-0D4463CD915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306336226"/>
      </p:ext>
    </p:extLst>
  </p:cSld>
  <p:clrMapOvr>
    <a:masterClrMapping/>
  </p:clrMapOvr>
</p:sld>
</file>

<file path=ppt/theme/theme1.xml><?xml version="1.0" encoding="utf-8"?>
<a:theme xmlns:a="http://schemas.openxmlformats.org/drawingml/2006/main" name="Palta Vihreä">
  <a:themeElements>
    <a:clrScheme name="Mukautetut 3">
      <a:dk1>
        <a:srgbClr val="000000"/>
      </a:dk1>
      <a:lt1>
        <a:srgbClr val="FFFFFF"/>
      </a:lt1>
      <a:dk2>
        <a:srgbClr val="142862"/>
      </a:dk2>
      <a:lt2>
        <a:srgbClr val="F1F7BC"/>
      </a:lt2>
      <a:accent1>
        <a:srgbClr val="005DA8"/>
      </a:accent1>
      <a:accent2>
        <a:srgbClr val="E96EA6"/>
      </a:accent2>
      <a:accent3>
        <a:srgbClr val="F77B56"/>
      </a:accent3>
      <a:accent4>
        <a:srgbClr val="FFF0E1"/>
      </a:accent4>
      <a:accent5>
        <a:srgbClr val="BDBDF7"/>
      </a:accent5>
      <a:accent6>
        <a:srgbClr val="00A89D"/>
      </a:accent6>
      <a:hlink>
        <a:srgbClr val="005DA8"/>
      </a:hlink>
      <a:folHlink>
        <a:srgbClr val="BDBD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ta_esitysmallipohja_Arial_v2019-03-14.potx" id="{50C2D4F6-962D-43F9-A0DE-32DEA9D160F3}" vid="{8E0475F3-EE9A-4D92-BF27-D5021898AA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8D12F274D064BB01E59D38D6FF129" ma:contentTypeVersion="10" ma:contentTypeDescription="Create a new document." ma:contentTypeScope="" ma:versionID="e0bd98c704eda97e9913fada23e8d9f3">
  <xsd:schema xmlns:xsd="http://www.w3.org/2001/XMLSchema" xmlns:xs="http://www.w3.org/2001/XMLSchema" xmlns:p="http://schemas.microsoft.com/office/2006/metadata/properties" xmlns:ns2="a817ede9-11c6-4d5c-a09d-0fc8998a7a2c" xmlns:ns3="e8017335-e76e-4e30-8d0a-2d540b800c9b" targetNamespace="http://schemas.microsoft.com/office/2006/metadata/properties" ma:root="true" ma:fieldsID="d4c4575aa133b911d4064c8cfe0ea3e5" ns2:_="" ns3:_="">
    <xsd:import namespace="a817ede9-11c6-4d5c-a09d-0fc8998a7a2c"/>
    <xsd:import namespace="e8017335-e76e-4e30-8d0a-2d540b800c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7ede9-11c6-4d5c-a09d-0fc8998a7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17335-e76e-4e30-8d0a-2d540b800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4A0550-A383-4AEB-BB0E-0458A567E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17ede9-11c6-4d5c-a09d-0fc8998a7a2c"/>
    <ds:schemaRef ds:uri="e8017335-e76e-4e30-8d0a-2d540b800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46D8BD-A653-4774-8AE3-8A3816A6B27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8017335-e76e-4e30-8d0a-2d540b800c9b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17ede9-11c6-4d5c-a09d-0fc8998a7a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F1BD4C-E4DA-4C3C-B46C-FC1091FEC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Palta_esitysmallipohja_Arial_v2019-03-14c</Template>
  <TotalTime>1203</TotalTime>
  <Words>170</Words>
  <Application>Microsoft Office PowerPoint</Application>
  <PresentationFormat>Laajakuva</PresentationFormat>
  <Paragraphs>22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Epilogue</vt:lpstr>
      <vt:lpstr>Epilogue Medium</vt:lpstr>
      <vt:lpstr>Epilogue SemiBold</vt:lpstr>
      <vt:lpstr>Verdana</vt:lpstr>
      <vt:lpstr>Palta Vihreä</vt:lpstr>
      <vt:lpstr>Kirjastoalan kansainvälisiä järjestöjä ja toimijoita</vt:lpstr>
      <vt:lpstr>IFLA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Tiia Lemmetti</dc:creator>
  <cp:lastModifiedBy>Juha Manninen</cp:lastModifiedBy>
  <cp:revision>110</cp:revision>
  <cp:lastPrinted>2020-11-06T11:01:38Z</cp:lastPrinted>
  <dcterms:created xsi:type="dcterms:W3CDTF">2019-03-14T13:34:52Z</dcterms:created>
  <dcterms:modified xsi:type="dcterms:W3CDTF">2023-10-12T08:39:14Z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0x010100F778D12F274D064BB01E59D38D6FF129</vt:lpwstr>
  </property>
  <property fmtid="{D5CDD505-2E9C-101B-9397-08002B2CF9AE}" pid="3" name="AuthorIds_UIVersion_1024">
    <vt:lpwstr>12</vt:lpwstr>
  </property>
  <property fmtid="{D5CDD505-2E9C-101B-9397-08002B2CF9AE}" pid="4" name="AuthorIds_UIVersion_512">
    <vt:lpwstr>12</vt:lpwstr>
  </property>
  <property fmtid="{D5CDD505-2E9C-101B-9397-08002B2CF9AE}" pid="5" name="AuthorIds_UIVersion_2048">
    <vt:lpwstr>12</vt:lpwstr>
  </property>
</Properties>
</file>