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61" r:id="rId5"/>
    <p:sldId id="358" r:id="rId6"/>
    <p:sldId id="344" r:id="rId7"/>
    <p:sldId id="368" r:id="rId8"/>
    <p:sldId id="367" r:id="rId9"/>
    <p:sldId id="366" r:id="rId10"/>
    <p:sldId id="36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EF8"/>
    <a:srgbClr val="F2F7BC"/>
    <a:srgbClr val="142963"/>
    <a:srgbClr val="005DA9"/>
    <a:srgbClr val="C7E6ED"/>
    <a:srgbClr val="FFF0E1"/>
    <a:srgbClr val="F77C56"/>
    <a:srgbClr val="EA6FA6"/>
    <a:srgbClr val="F85A17"/>
    <a:srgbClr val="006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26F272-360E-4196-98BA-164F545C0AA5}" v="245" dt="2024-02-13T14:43:02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6357" autoAdjust="0"/>
  </p:normalViewPr>
  <p:slideViewPr>
    <p:cSldViewPr snapToGrid="0" showGuides="1">
      <p:cViewPr varScale="1">
        <p:scale>
          <a:sx n="78" d="100"/>
          <a:sy n="78" d="100"/>
        </p:scale>
        <p:origin x="6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gas Pasi" userId="0c44873b-d532-4a6f-b53c-0b296ef963d0" providerId="ADAL" clId="{BE52FFB8-51F0-4367-866F-156B9254B786}"/>
    <pc:docChg chg="modSld">
      <pc:chgData name="Kangas Pasi" userId="0c44873b-d532-4a6f-b53c-0b296ef963d0" providerId="ADAL" clId="{BE52FFB8-51F0-4367-866F-156B9254B786}" dt="2024-02-14T06:42:06.199" v="36" actId="20577"/>
      <pc:docMkLst>
        <pc:docMk/>
      </pc:docMkLst>
      <pc:sldChg chg="modSp mod">
        <pc:chgData name="Kangas Pasi" userId="0c44873b-d532-4a6f-b53c-0b296ef963d0" providerId="ADAL" clId="{BE52FFB8-51F0-4367-866F-156B9254B786}" dt="2024-02-14T06:42:06.199" v="36" actId="20577"/>
        <pc:sldMkLst>
          <pc:docMk/>
          <pc:sldMk cId="3847784159" sldId="369"/>
        </pc:sldMkLst>
        <pc:spChg chg="mod">
          <ac:chgData name="Kangas Pasi" userId="0c44873b-d532-4a6f-b53c-0b296ef963d0" providerId="ADAL" clId="{BE52FFB8-51F0-4367-866F-156B9254B786}" dt="2024-02-14T06:42:06.199" v="36" actId="20577"/>
          <ac:spMkLst>
            <pc:docMk/>
            <pc:sldMk cId="3847784159" sldId="369"/>
            <ac:spMk id="6" creationId="{0CF5C498-795E-AFEE-D6D9-464642187E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F115C7E-0EA3-43D7-A4A9-9C65585251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0A58C9C-D273-4D50-97C2-91874F871B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FF81-DD92-484C-A03F-B30500C016FA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CC5370-58D2-4413-BA02-BD61D7CE7A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B0A85D-BDBA-49C7-B2EF-F8ACEF45A5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764C-E7DD-4837-845C-B48E752653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87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E777E-D970-44AC-8282-B733D4465559}" type="datetimeFigureOut">
              <a:rPr lang="fi-FI" smtClean="0"/>
              <a:t>14.2.2024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DFEA-747A-4058-A19E-E8FFD3DE04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583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Kuva: @kirjastomeemit - kirjastovirkailijoiden, kirjastonhoitajien ja palvelun suurkuluttajien meemityyssija.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BDFEA-747A-4058-A19E-E8FFD3DE04F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507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Inspiroitumisesimerkki vapaasta kulttuuritilasta (HS 19.1.2024) https://www.hs.fi/kulttuuri/art-2000010107230.html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BDFEA-747A-4058-A19E-E8FFD3DE04F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55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narsi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F7C4CFE-5B5E-9F41-A69B-C0377D41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3"/>
          <a:stretch/>
        </p:blipFill>
        <p:spPr>
          <a:xfrm>
            <a:off x="5612131" y="461084"/>
            <a:ext cx="6579870" cy="593621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733BAB4E-4B65-FD48-B130-16496D19DD24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1F99BFE6-87EA-C24B-ADBA-169FBDC880A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14" name="Alatunnisteen paikkamerkki 7">
            <a:extLst>
              <a:ext uri="{FF2B5EF4-FFF2-40B4-BE49-F238E27FC236}">
                <a16:creationId xmlns:a16="http://schemas.microsoft.com/office/drawing/2014/main" id="{50E3F8E5-F866-404B-BF21-256D24343F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Essi Esittäjä</a:t>
            </a:r>
            <a:endParaRPr lang="fi-FI" b="1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3D9B476-1099-224E-AF24-0CF6546D8304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6" name="Kuva 1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6DC1D7A-2308-3B4E-AD66-1EBE0AFA5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E040E213-3E00-CD4E-9C80-F2D09C7235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39E3DE70-D3AA-EC44-9F8B-450216F91B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9009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217170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Tekstin paikkamerkki 11">
            <a:extLst>
              <a:ext uri="{FF2B5EF4-FFF2-40B4-BE49-F238E27FC236}">
                <a16:creationId xmlns:a16="http://schemas.microsoft.com/office/drawing/2014/main" id="{F4D97C69-8AD1-4B44-AFD0-420CFF4B1F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825" y="3972221"/>
            <a:ext cx="11180762" cy="3047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3EFC6DC3-F489-4C9E-BC07-A4D37E01B4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4825" y="4324645"/>
            <a:ext cx="11180762" cy="1200150"/>
          </a:xfrm>
        </p:spPr>
        <p:txBody>
          <a:bodyPr/>
          <a:lstStyle>
            <a:lvl1pPr>
              <a:defRPr sz="1800">
                <a:solidFill>
                  <a:srgbClr val="142963"/>
                </a:solidFill>
              </a:defRPr>
            </a:lvl1pPr>
            <a:lvl2pPr>
              <a:defRPr sz="1800">
                <a:solidFill>
                  <a:srgbClr val="142963"/>
                </a:solidFill>
              </a:defRPr>
            </a:lvl2pPr>
            <a:lvl3pPr>
              <a:defRPr sz="1800">
                <a:solidFill>
                  <a:srgbClr val="142963"/>
                </a:solidFill>
              </a:defRPr>
            </a:lvl3pPr>
            <a:lvl4pPr>
              <a:defRPr sz="1800">
                <a:solidFill>
                  <a:srgbClr val="142963"/>
                </a:solidFill>
              </a:defRPr>
            </a:lvl4pPr>
            <a:lvl5pPr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6" name="Tekstin paikkamerkki 11">
            <a:extLst>
              <a:ext uri="{FF2B5EF4-FFF2-40B4-BE49-F238E27FC236}">
                <a16:creationId xmlns:a16="http://schemas.microsoft.com/office/drawing/2014/main" id="{37CE4288-0D31-A14C-B252-BB0681D4E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97804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koh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2D7D550C-5036-403D-A594-5CEA6CF580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59DACC-B38D-4E7B-A71A-91BE3A1785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82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1434A4C-D49D-5C49-976B-439303549A8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F8F230F-F8F2-7945-80D7-CD5AE79502B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1" name="Kuva 2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CC769AE-447D-2246-9071-C8652CFC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2" name="Päivämäärän paikkamerkki 2">
            <a:extLst>
              <a:ext uri="{FF2B5EF4-FFF2-40B4-BE49-F238E27FC236}">
                <a16:creationId xmlns:a16="http://schemas.microsoft.com/office/drawing/2014/main" id="{DD0FE597-C644-3C4A-8D69-E7613A06F58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BEADC72A-26E7-114D-9AD0-782C4A79D43F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23" name="Alatunnisteen paikkamerkki 7">
            <a:extLst>
              <a:ext uri="{FF2B5EF4-FFF2-40B4-BE49-F238E27FC236}">
                <a16:creationId xmlns:a16="http://schemas.microsoft.com/office/drawing/2014/main" id="{328905EE-68F2-8B43-ABA8-9BBDBD60EB0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4" name="Dian numeron paikkamerkki 9">
            <a:extLst>
              <a:ext uri="{FF2B5EF4-FFF2-40B4-BE49-F238E27FC236}">
                <a16:creationId xmlns:a16="http://schemas.microsoft.com/office/drawing/2014/main" id="{F5E7ADCA-EDD6-FD4A-B1E1-77B194351F6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EE03CAF7-9AF9-984A-B4F4-877279D923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815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9D5BBBB-696B-834F-BA46-B997CC9C7A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88154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CC41CB67-82BA-CC4C-8E32-C7F8218D20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1485" y="1577340"/>
            <a:ext cx="3598545" cy="772159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1" i="0" baseline="0">
                <a:solidFill>
                  <a:srgbClr val="142963"/>
                </a:solidFill>
                <a:latin typeface="Epilogue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25" name="Tekstin paikkamerkki 7">
            <a:extLst>
              <a:ext uri="{FF2B5EF4-FFF2-40B4-BE49-F238E27FC236}">
                <a16:creationId xmlns:a16="http://schemas.microsoft.com/office/drawing/2014/main" id="{F4064415-A1B4-5949-AC31-2DE29ABD7D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71485" y="2524124"/>
            <a:ext cx="3598545" cy="2916556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142963"/>
                </a:solidFill>
              </a:defRPr>
            </a:lvl1pPr>
            <a:lvl2pPr marL="457200" indent="0" algn="ctr">
              <a:buFontTx/>
              <a:buNone/>
              <a:defRPr sz="1800">
                <a:solidFill>
                  <a:srgbClr val="142963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142963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142963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3480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Tekstin paikkamerkki 3">
            <a:extLst>
              <a:ext uri="{FF2B5EF4-FFF2-40B4-BE49-F238E27FC236}">
                <a16:creationId xmlns:a16="http://schemas.microsoft.com/office/drawing/2014/main" id="{60055ABF-4E58-A64B-B241-7514BE9D5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71698"/>
            <a:ext cx="8636335" cy="375534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Tekstin paikkamerkki 11">
            <a:extLst>
              <a:ext uri="{FF2B5EF4-FFF2-40B4-BE49-F238E27FC236}">
                <a16:creationId xmlns:a16="http://schemas.microsoft.com/office/drawing/2014/main" id="{71638FE3-935C-D745-8B6A-E6833B5A6A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EC6E41D-AC76-E149-BA29-E63AC27CD9CC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D7C2ECA0-4D5A-A94D-A5E0-ACDE64F1A1E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56A2F10-0AC0-2748-98D5-12897DA0B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0" name="Päivämäärän paikkamerkki 2">
            <a:extLst>
              <a:ext uri="{FF2B5EF4-FFF2-40B4-BE49-F238E27FC236}">
                <a16:creationId xmlns:a16="http://schemas.microsoft.com/office/drawing/2014/main" id="{36BC29C7-7DCB-FD41-B31E-D1D51FDD48B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B12BF08-6599-ED40-9981-4AE3894AB30F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32" name="Alatunnisteen paikkamerkki 7">
            <a:extLst>
              <a:ext uri="{FF2B5EF4-FFF2-40B4-BE49-F238E27FC236}">
                <a16:creationId xmlns:a16="http://schemas.microsoft.com/office/drawing/2014/main" id="{7C42A8CD-76BD-D14F-982D-4141E30D6E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3" name="Dian numeron paikkamerkki 9">
            <a:extLst>
              <a:ext uri="{FF2B5EF4-FFF2-40B4-BE49-F238E27FC236}">
                <a16:creationId xmlns:a16="http://schemas.microsoft.com/office/drawing/2014/main" id="{70448198-E4DD-FC44-9D63-48A69E3DB1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643428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98" y="1"/>
            <a:ext cx="6087202" cy="62335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D8EF0C5-BC75-1443-8AF6-6EDBE52A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544" y="515256"/>
            <a:ext cx="498778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A20FD56E-5C98-8546-BAC3-E138195EC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7544" y="2336800"/>
            <a:ext cx="498778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0CED9DA7-A58D-5442-B4F9-653098FD4CF0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F3F24A1-2D43-E347-AADD-E18F384B995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6" name="Kuva 2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CD81249-228B-7741-98D7-7CE77A1F5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7" name="Päivämäärän paikkamerkki 2">
            <a:extLst>
              <a:ext uri="{FF2B5EF4-FFF2-40B4-BE49-F238E27FC236}">
                <a16:creationId xmlns:a16="http://schemas.microsoft.com/office/drawing/2014/main" id="{7D565394-CA44-B243-8C12-651103DBA80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44F3A066-4BFB-5D49-876E-6FF506F57FB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28" name="Alatunnisteen paikkamerkki 7">
            <a:extLst>
              <a:ext uri="{FF2B5EF4-FFF2-40B4-BE49-F238E27FC236}">
                <a16:creationId xmlns:a16="http://schemas.microsoft.com/office/drawing/2014/main" id="{3808A671-DC33-B441-90F4-FB492475DA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9" name="Dian numeron paikkamerkki 9">
            <a:extLst>
              <a:ext uri="{FF2B5EF4-FFF2-40B4-BE49-F238E27FC236}">
                <a16:creationId xmlns:a16="http://schemas.microsoft.com/office/drawing/2014/main" id="{8010A788-A675-244D-AC4D-0BBAC9AD508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39217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A3F8B6-B252-4287-8983-29F6C29B4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15256"/>
            <a:ext cx="49824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920"/>
            <a:ext cx="6096000" cy="6228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A524F5-B5B4-49FC-A8D0-2B6A5F36E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2336800"/>
            <a:ext cx="4982400" cy="359024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5CD5314-FE39-6A4D-89D2-EE7D4BC6DEC5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E4C384F-8B81-D44E-91D3-774E9B93138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9" name="Kuva 2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66F819D-8FBF-B94B-AA78-8D9B07F7D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30" name="Päivämäärän paikkamerkki 2">
            <a:extLst>
              <a:ext uri="{FF2B5EF4-FFF2-40B4-BE49-F238E27FC236}">
                <a16:creationId xmlns:a16="http://schemas.microsoft.com/office/drawing/2014/main" id="{55D0BF88-D2CA-5648-AA87-8FFD7544A98F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0B79BDFE-94BB-F748-A18B-23742488832C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31" name="Alatunnisteen paikkamerkki 7">
            <a:extLst>
              <a:ext uri="{FF2B5EF4-FFF2-40B4-BE49-F238E27FC236}">
                <a16:creationId xmlns:a16="http://schemas.microsoft.com/office/drawing/2014/main" id="{5BB0CB76-A581-1F43-8063-4A3001291C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2" name="Dian numeron paikkamerkki 9">
            <a:extLst>
              <a:ext uri="{FF2B5EF4-FFF2-40B4-BE49-F238E27FC236}">
                <a16:creationId xmlns:a16="http://schemas.microsoft.com/office/drawing/2014/main" id="{D964F9C1-5CD6-0548-9CDE-B89EFB85CB0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4013460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3CADDF5D-E52A-9547-A3AB-70D81EE2B96D}"/>
              </a:ext>
            </a:extLst>
          </p:cNvPr>
          <p:cNvSpPr/>
          <p:nvPr userDrawn="1"/>
        </p:nvSpPr>
        <p:spPr>
          <a:xfrm>
            <a:off x="-13029" y="1999487"/>
            <a:ext cx="6109029" cy="4322405"/>
          </a:xfrm>
          <a:prstGeom prst="rect">
            <a:avLst/>
          </a:prstGeom>
          <a:solidFill>
            <a:srgbClr val="C7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BA55BBA-3C66-42C9-B017-E7C8CD12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963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B02A48-0443-4BC0-9980-9A4D9EDC8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2986444"/>
            <a:ext cx="5079936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8B003083-B723-4C93-851A-ACDB124C0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81101"/>
            <a:ext cx="11180762" cy="438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rgbClr val="14296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828C4817-03A3-C943-A562-A03A1BEBFF30}"/>
              </a:ext>
            </a:extLst>
          </p:cNvPr>
          <p:cNvSpPr/>
          <p:nvPr userDrawn="1"/>
        </p:nvSpPr>
        <p:spPr>
          <a:xfrm>
            <a:off x="6096000" y="1999487"/>
            <a:ext cx="6096000" cy="43224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261E300-A628-9B4D-84C1-D394FBE4C1B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56832" y="2986444"/>
            <a:ext cx="5031168" cy="2698170"/>
          </a:xfrm>
          <a:noFill/>
        </p:spPr>
        <p:txBody>
          <a:bodyPr/>
          <a:lstStyle>
            <a:lvl1pPr marL="266700" indent="-266700">
              <a:buClr>
                <a:schemeClr val="bg1"/>
              </a:buClr>
              <a:buFont typeface="Verdana" panose="020B0604030504040204" pitchFamily="34" charset="0"/>
              <a:buChar char="•"/>
              <a:defRPr sz="1600">
                <a:solidFill>
                  <a:srgbClr val="142963"/>
                </a:solidFill>
              </a:defRPr>
            </a:lvl1pPr>
            <a:lvl2pPr marL="801688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2pPr>
            <a:lvl3pPr marL="1258888" indent="-276225">
              <a:buClr>
                <a:schemeClr val="bg1"/>
              </a:buClr>
              <a:defRPr sz="1600">
                <a:solidFill>
                  <a:srgbClr val="142963"/>
                </a:solidFill>
              </a:defRPr>
            </a:lvl3pPr>
            <a:lvl4pPr marL="1698625" indent="-266700">
              <a:buClr>
                <a:schemeClr val="bg1"/>
              </a:buClr>
              <a:defRPr sz="1600">
                <a:solidFill>
                  <a:srgbClr val="142963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rgbClr val="142963"/>
                </a:solidFill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16EC77D-C194-8E4C-AD0F-6A20EC3EF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000" y="2475738"/>
            <a:ext cx="5079936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3" name="Tekstin paikkamerkki 5">
            <a:extLst>
              <a:ext uri="{FF2B5EF4-FFF2-40B4-BE49-F238E27FC236}">
                <a16:creationId xmlns:a16="http://schemas.microsoft.com/office/drawing/2014/main" id="{EEB94557-F5AB-5B4B-A157-9277B89C13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6832" y="2475738"/>
            <a:ext cx="5031168" cy="411925"/>
          </a:xfrm>
        </p:spPr>
        <p:txBody>
          <a:bodyPr/>
          <a:lstStyle>
            <a:lvl1pPr>
              <a:buNone/>
              <a:defRPr sz="1800" b="1" i="0">
                <a:latin typeface="Epilogue SemiBold" pitchFamily="2" charset="77"/>
              </a:defRPr>
            </a:lvl1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7EEA8D4-EA5D-AC43-B7EA-65F6D1952C5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58863C1D-F736-FF44-8488-1DA09FAC6DA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E429D30-EF5D-4949-8C42-9B618DAA1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Päivämäärän paikkamerkki 2">
            <a:extLst>
              <a:ext uri="{FF2B5EF4-FFF2-40B4-BE49-F238E27FC236}">
                <a16:creationId xmlns:a16="http://schemas.microsoft.com/office/drawing/2014/main" id="{7DC0D5F0-A94A-9948-9CD0-E966B7D111E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603047A5-DAD5-874B-B9C1-03D5B6F67DA6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30" name="Alatunnisteen paikkamerkki 7">
            <a:extLst>
              <a:ext uri="{FF2B5EF4-FFF2-40B4-BE49-F238E27FC236}">
                <a16:creationId xmlns:a16="http://schemas.microsoft.com/office/drawing/2014/main" id="{2E0EA3E3-8886-0949-9480-C86729991A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31" name="Dian numeron paikkamerkki 9">
            <a:extLst>
              <a:ext uri="{FF2B5EF4-FFF2-40B4-BE49-F238E27FC236}">
                <a16:creationId xmlns:a16="http://schemas.microsoft.com/office/drawing/2014/main" id="{5B9A6D38-6C15-1640-A593-EA4998726F1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27926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infobok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32C606D-9120-4FA6-AD58-6282DA15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4921"/>
            <a:ext cx="12192000" cy="6228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952D0F02-1D02-0D45-8A59-966A017C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2545252" cy="974606"/>
          </a:xfrm>
          <a:solidFill>
            <a:srgbClr val="C7E6ED"/>
          </a:solidFill>
        </p:spPr>
        <p:txBody>
          <a:bodyPr lIns="324000" rIns="324000" anchor="ctr" anchorCtr="0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285DEE26-1936-B945-BEBF-690A335A80A8}"/>
              </a:ext>
            </a:extLst>
          </p:cNvPr>
          <p:cNvGrpSpPr/>
          <p:nvPr userDrawn="1"/>
        </p:nvGrpSpPr>
        <p:grpSpPr bwMode="gray">
          <a:xfrm>
            <a:off x="10909868" y="6407538"/>
            <a:ext cx="775719" cy="317112"/>
            <a:chOff x="11113" y="1493838"/>
            <a:chExt cx="10321925" cy="4219575"/>
          </a:xfrm>
          <a:solidFill>
            <a:schemeClr val="bg1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990BCA4-D969-8643-9897-02EDFD1822A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813" y="1765300"/>
              <a:ext cx="1312863" cy="3070225"/>
            </a:xfrm>
            <a:custGeom>
              <a:avLst/>
              <a:gdLst>
                <a:gd name="T0" fmla="*/ 3177 w 4605"/>
                <a:gd name="T1" fmla="*/ 8943 h 10762"/>
                <a:gd name="T2" fmla="*/ 2067 w 4605"/>
                <a:gd name="T3" fmla="*/ 7683 h 10762"/>
                <a:gd name="T4" fmla="*/ 2067 w 4605"/>
                <a:gd name="T5" fmla="*/ 3975 h 10762"/>
                <a:gd name="T6" fmla="*/ 4484 w 4605"/>
                <a:gd name="T7" fmla="*/ 3975 h 10762"/>
                <a:gd name="T8" fmla="*/ 4484 w 4605"/>
                <a:gd name="T9" fmla="*/ 2249 h 10762"/>
                <a:gd name="T10" fmla="*/ 2067 w 4605"/>
                <a:gd name="T11" fmla="*/ 2249 h 10762"/>
                <a:gd name="T12" fmla="*/ 2067 w 4605"/>
                <a:gd name="T13" fmla="*/ 0 h 10762"/>
                <a:gd name="T14" fmla="*/ 0 w 4605"/>
                <a:gd name="T15" fmla="*/ 0 h 10762"/>
                <a:gd name="T16" fmla="*/ 0 w 4605"/>
                <a:gd name="T17" fmla="*/ 8118 h 10762"/>
                <a:gd name="T18" fmla="*/ 2508 w 4605"/>
                <a:gd name="T19" fmla="*/ 10762 h 10762"/>
                <a:gd name="T20" fmla="*/ 4605 w 4605"/>
                <a:gd name="T21" fmla="*/ 10374 h 10762"/>
                <a:gd name="T22" fmla="*/ 4605 w 4605"/>
                <a:gd name="T23" fmla="*/ 8663 h 10762"/>
                <a:gd name="T24" fmla="*/ 3177 w 4605"/>
                <a:gd name="T25" fmla="*/ 8943 h 10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05" h="10762">
                  <a:moveTo>
                    <a:pt x="3177" y="8943"/>
                  </a:moveTo>
                  <a:cubicBezTo>
                    <a:pt x="2523" y="8943"/>
                    <a:pt x="2067" y="8445"/>
                    <a:pt x="2067" y="7683"/>
                  </a:cubicBezTo>
                  <a:lnTo>
                    <a:pt x="2067" y="3975"/>
                  </a:lnTo>
                  <a:lnTo>
                    <a:pt x="4484" y="3975"/>
                  </a:lnTo>
                  <a:lnTo>
                    <a:pt x="4484" y="2249"/>
                  </a:lnTo>
                  <a:lnTo>
                    <a:pt x="2067" y="2249"/>
                  </a:lnTo>
                  <a:lnTo>
                    <a:pt x="2067" y="0"/>
                  </a:lnTo>
                  <a:lnTo>
                    <a:pt x="0" y="0"/>
                  </a:lnTo>
                  <a:lnTo>
                    <a:pt x="0" y="8118"/>
                  </a:lnTo>
                  <a:cubicBezTo>
                    <a:pt x="0" y="9705"/>
                    <a:pt x="1018" y="10762"/>
                    <a:pt x="2508" y="10762"/>
                  </a:cubicBezTo>
                  <a:cubicBezTo>
                    <a:pt x="3237" y="10762"/>
                    <a:pt x="3982" y="10638"/>
                    <a:pt x="4605" y="10374"/>
                  </a:cubicBezTo>
                  <a:lnTo>
                    <a:pt x="4605" y="8663"/>
                  </a:lnTo>
                  <a:cubicBezTo>
                    <a:pt x="4134" y="8865"/>
                    <a:pt x="3663" y="8943"/>
                    <a:pt x="3177" y="89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189F8970-8DEE-914C-B34F-1EA1EFBC9C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89575" y="1493838"/>
              <a:ext cx="588963" cy="3297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A91A702-0037-4F4C-9B15-B0DB4F8A1A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921625" y="2362200"/>
              <a:ext cx="2411413" cy="2473325"/>
            </a:xfrm>
            <a:custGeom>
              <a:avLst/>
              <a:gdLst>
                <a:gd name="T0" fmla="*/ 6399 w 8465"/>
                <a:gd name="T1" fmla="*/ 4339 h 8678"/>
                <a:gd name="T2" fmla="*/ 4256 w 8465"/>
                <a:gd name="T3" fmla="*/ 6997 h 8678"/>
                <a:gd name="T4" fmla="*/ 2112 w 8465"/>
                <a:gd name="T5" fmla="*/ 4339 h 8678"/>
                <a:gd name="T6" fmla="*/ 4256 w 8465"/>
                <a:gd name="T7" fmla="*/ 1665 h 8678"/>
                <a:gd name="T8" fmla="*/ 6399 w 8465"/>
                <a:gd name="T9" fmla="*/ 4339 h 8678"/>
                <a:gd name="T10" fmla="*/ 8465 w 8465"/>
                <a:gd name="T11" fmla="*/ 8518 h 8678"/>
                <a:gd name="T12" fmla="*/ 8465 w 8465"/>
                <a:gd name="T13" fmla="*/ 160 h 8678"/>
                <a:gd name="T14" fmla="*/ 6399 w 8465"/>
                <a:gd name="T15" fmla="*/ 160 h 8678"/>
                <a:gd name="T16" fmla="*/ 6399 w 8465"/>
                <a:gd name="T17" fmla="*/ 1649 h 8678"/>
                <a:gd name="T18" fmla="*/ 6368 w 8465"/>
                <a:gd name="T19" fmla="*/ 1649 h 8678"/>
                <a:gd name="T20" fmla="*/ 3489 w 8465"/>
                <a:gd name="T21" fmla="*/ 0 h 8678"/>
                <a:gd name="T22" fmla="*/ 0 w 8465"/>
                <a:gd name="T23" fmla="*/ 4339 h 8678"/>
                <a:gd name="T24" fmla="*/ 3473 w 8465"/>
                <a:gd name="T25" fmla="*/ 8678 h 8678"/>
                <a:gd name="T26" fmla="*/ 6368 w 8465"/>
                <a:gd name="T27" fmla="*/ 7029 h 8678"/>
                <a:gd name="T28" fmla="*/ 6399 w 8465"/>
                <a:gd name="T29" fmla="*/ 7029 h 8678"/>
                <a:gd name="T30" fmla="*/ 6399 w 8465"/>
                <a:gd name="T31" fmla="*/ 8518 h 8678"/>
                <a:gd name="T32" fmla="*/ 8465 w 8465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5" h="8678">
                  <a:moveTo>
                    <a:pt x="6399" y="4339"/>
                  </a:moveTo>
                  <a:cubicBezTo>
                    <a:pt x="6399" y="5924"/>
                    <a:pt x="5539" y="6997"/>
                    <a:pt x="4256" y="6997"/>
                  </a:cubicBezTo>
                  <a:cubicBezTo>
                    <a:pt x="2973" y="6997"/>
                    <a:pt x="2112" y="5924"/>
                    <a:pt x="2112" y="4339"/>
                  </a:cubicBezTo>
                  <a:cubicBezTo>
                    <a:pt x="2112" y="2738"/>
                    <a:pt x="2973" y="1665"/>
                    <a:pt x="4256" y="1665"/>
                  </a:cubicBezTo>
                  <a:cubicBezTo>
                    <a:pt x="5539" y="1665"/>
                    <a:pt x="6399" y="2738"/>
                    <a:pt x="6399" y="4339"/>
                  </a:cubicBezTo>
                  <a:close/>
                  <a:moveTo>
                    <a:pt x="8465" y="8518"/>
                  </a:moveTo>
                  <a:lnTo>
                    <a:pt x="8465" y="160"/>
                  </a:lnTo>
                  <a:lnTo>
                    <a:pt x="6399" y="160"/>
                  </a:lnTo>
                  <a:lnTo>
                    <a:pt x="6399" y="1649"/>
                  </a:lnTo>
                  <a:lnTo>
                    <a:pt x="6368" y="1649"/>
                  </a:lnTo>
                  <a:cubicBezTo>
                    <a:pt x="5899" y="624"/>
                    <a:pt x="4756" y="0"/>
                    <a:pt x="3489" y="0"/>
                  </a:cubicBezTo>
                  <a:cubicBezTo>
                    <a:pt x="1408" y="0"/>
                    <a:pt x="0" y="1729"/>
                    <a:pt x="0" y="4339"/>
                  </a:cubicBezTo>
                  <a:cubicBezTo>
                    <a:pt x="0" y="6949"/>
                    <a:pt x="1392" y="8678"/>
                    <a:pt x="3473" y="8678"/>
                  </a:cubicBezTo>
                  <a:cubicBezTo>
                    <a:pt x="4756" y="8678"/>
                    <a:pt x="5914" y="8053"/>
                    <a:pt x="6368" y="7029"/>
                  </a:cubicBezTo>
                  <a:lnTo>
                    <a:pt x="6399" y="7029"/>
                  </a:lnTo>
                  <a:lnTo>
                    <a:pt x="6399" y="8518"/>
                  </a:lnTo>
                  <a:lnTo>
                    <a:pt x="8465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4948E1F-9C84-2B4E-B18D-362B5976D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30488" y="2362200"/>
              <a:ext cx="2413000" cy="2473325"/>
            </a:xfrm>
            <a:custGeom>
              <a:avLst/>
              <a:gdLst>
                <a:gd name="T0" fmla="*/ 4256 w 8466"/>
                <a:gd name="T1" fmla="*/ 1665 h 8678"/>
                <a:gd name="T2" fmla="*/ 2113 w 8466"/>
                <a:gd name="T3" fmla="*/ 4339 h 8678"/>
                <a:gd name="T4" fmla="*/ 4256 w 8466"/>
                <a:gd name="T5" fmla="*/ 6997 h 8678"/>
                <a:gd name="T6" fmla="*/ 6400 w 8466"/>
                <a:gd name="T7" fmla="*/ 4339 h 8678"/>
                <a:gd name="T8" fmla="*/ 4256 w 8466"/>
                <a:gd name="T9" fmla="*/ 1665 h 8678"/>
                <a:gd name="T10" fmla="*/ 6400 w 8466"/>
                <a:gd name="T11" fmla="*/ 8518 h 8678"/>
                <a:gd name="T12" fmla="*/ 6400 w 8466"/>
                <a:gd name="T13" fmla="*/ 7029 h 8678"/>
                <a:gd name="T14" fmla="*/ 6369 w 8466"/>
                <a:gd name="T15" fmla="*/ 7029 h 8678"/>
                <a:gd name="T16" fmla="*/ 3474 w 8466"/>
                <a:gd name="T17" fmla="*/ 8678 h 8678"/>
                <a:gd name="T18" fmla="*/ 0 w 8466"/>
                <a:gd name="T19" fmla="*/ 4339 h 8678"/>
                <a:gd name="T20" fmla="*/ 3490 w 8466"/>
                <a:gd name="T21" fmla="*/ 0 h 8678"/>
                <a:gd name="T22" fmla="*/ 6369 w 8466"/>
                <a:gd name="T23" fmla="*/ 1649 h 8678"/>
                <a:gd name="T24" fmla="*/ 6400 w 8466"/>
                <a:gd name="T25" fmla="*/ 1649 h 8678"/>
                <a:gd name="T26" fmla="*/ 6400 w 8466"/>
                <a:gd name="T27" fmla="*/ 160 h 8678"/>
                <a:gd name="T28" fmla="*/ 8466 w 8466"/>
                <a:gd name="T29" fmla="*/ 160 h 8678"/>
                <a:gd name="T30" fmla="*/ 8466 w 8466"/>
                <a:gd name="T31" fmla="*/ 8518 h 8678"/>
                <a:gd name="T32" fmla="*/ 6400 w 8466"/>
                <a:gd name="T33" fmla="*/ 8518 h 8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66" h="8678">
                  <a:moveTo>
                    <a:pt x="4256" y="1665"/>
                  </a:moveTo>
                  <a:cubicBezTo>
                    <a:pt x="2973" y="1665"/>
                    <a:pt x="2113" y="2738"/>
                    <a:pt x="2113" y="4339"/>
                  </a:cubicBezTo>
                  <a:cubicBezTo>
                    <a:pt x="2113" y="5924"/>
                    <a:pt x="2973" y="6997"/>
                    <a:pt x="4256" y="6997"/>
                  </a:cubicBezTo>
                  <a:cubicBezTo>
                    <a:pt x="5539" y="6997"/>
                    <a:pt x="6400" y="5924"/>
                    <a:pt x="6400" y="4339"/>
                  </a:cubicBezTo>
                  <a:cubicBezTo>
                    <a:pt x="6400" y="2738"/>
                    <a:pt x="5539" y="1665"/>
                    <a:pt x="4256" y="1665"/>
                  </a:cubicBezTo>
                  <a:close/>
                  <a:moveTo>
                    <a:pt x="6400" y="8518"/>
                  </a:moveTo>
                  <a:lnTo>
                    <a:pt x="6400" y="7029"/>
                  </a:lnTo>
                  <a:lnTo>
                    <a:pt x="6369" y="7029"/>
                  </a:lnTo>
                  <a:cubicBezTo>
                    <a:pt x="5915" y="8053"/>
                    <a:pt x="4757" y="8678"/>
                    <a:pt x="3474" y="8678"/>
                  </a:cubicBezTo>
                  <a:cubicBezTo>
                    <a:pt x="1393" y="8678"/>
                    <a:pt x="0" y="6949"/>
                    <a:pt x="0" y="4339"/>
                  </a:cubicBezTo>
                  <a:cubicBezTo>
                    <a:pt x="0" y="1729"/>
                    <a:pt x="1408" y="0"/>
                    <a:pt x="3490" y="0"/>
                  </a:cubicBezTo>
                  <a:cubicBezTo>
                    <a:pt x="4757" y="0"/>
                    <a:pt x="5899" y="624"/>
                    <a:pt x="6369" y="1649"/>
                  </a:cubicBezTo>
                  <a:lnTo>
                    <a:pt x="6400" y="1649"/>
                  </a:lnTo>
                  <a:lnTo>
                    <a:pt x="6400" y="160"/>
                  </a:lnTo>
                  <a:lnTo>
                    <a:pt x="8466" y="160"/>
                  </a:lnTo>
                  <a:lnTo>
                    <a:pt x="8466" y="8518"/>
                  </a:lnTo>
                  <a:lnTo>
                    <a:pt x="6400" y="8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5759A2BF-CD51-F641-8829-5413F586BF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113" y="2362200"/>
              <a:ext cx="2408238" cy="3351213"/>
            </a:xfrm>
            <a:custGeom>
              <a:avLst/>
              <a:gdLst>
                <a:gd name="T0" fmla="*/ 6353 w 8450"/>
                <a:gd name="T1" fmla="*/ 4339 h 11755"/>
                <a:gd name="T2" fmla="*/ 4209 w 8450"/>
                <a:gd name="T3" fmla="*/ 6997 h 11755"/>
                <a:gd name="T4" fmla="*/ 2066 w 8450"/>
                <a:gd name="T5" fmla="*/ 4339 h 11755"/>
                <a:gd name="T6" fmla="*/ 4209 w 8450"/>
                <a:gd name="T7" fmla="*/ 1665 h 11755"/>
                <a:gd name="T8" fmla="*/ 6353 w 8450"/>
                <a:gd name="T9" fmla="*/ 4339 h 11755"/>
                <a:gd name="T10" fmla="*/ 8450 w 8450"/>
                <a:gd name="T11" fmla="*/ 4339 h 11755"/>
                <a:gd name="T12" fmla="*/ 4992 w 8450"/>
                <a:gd name="T13" fmla="*/ 0 h 11755"/>
                <a:gd name="T14" fmla="*/ 2097 w 8450"/>
                <a:gd name="T15" fmla="*/ 1649 h 11755"/>
                <a:gd name="T16" fmla="*/ 2066 w 8450"/>
                <a:gd name="T17" fmla="*/ 1649 h 11755"/>
                <a:gd name="T18" fmla="*/ 2066 w 8450"/>
                <a:gd name="T19" fmla="*/ 160 h 11755"/>
                <a:gd name="T20" fmla="*/ 0 w 8450"/>
                <a:gd name="T21" fmla="*/ 160 h 11755"/>
                <a:gd name="T22" fmla="*/ 0 w 8450"/>
                <a:gd name="T23" fmla="*/ 11755 h 11755"/>
                <a:gd name="T24" fmla="*/ 2066 w 8450"/>
                <a:gd name="T25" fmla="*/ 11755 h 11755"/>
                <a:gd name="T26" fmla="*/ 2066 w 8450"/>
                <a:gd name="T27" fmla="*/ 7029 h 11755"/>
                <a:gd name="T28" fmla="*/ 2097 w 8450"/>
                <a:gd name="T29" fmla="*/ 7029 h 11755"/>
                <a:gd name="T30" fmla="*/ 4976 w 8450"/>
                <a:gd name="T31" fmla="*/ 8678 h 11755"/>
                <a:gd name="T32" fmla="*/ 8450 w 8450"/>
                <a:gd name="T33" fmla="*/ 4339 h 1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50" h="11755">
                  <a:moveTo>
                    <a:pt x="6353" y="4339"/>
                  </a:moveTo>
                  <a:cubicBezTo>
                    <a:pt x="6353" y="5924"/>
                    <a:pt x="5492" y="6997"/>
                    <a:pt x="4209" y="6997"/>
                  </a:cubicBezTo>
                  <a:cubicBezTo>
                    <a:pt x="2926" y="6997"/>
                    <a:pt x="2066" y="5924"/>
                    <a:pt x="2066" y="4339"/>
                  </a:cubicBezTo>
                  <a:cubicBezTo>
                    <a:pt x="2066" y="2738"/>
                    <a:pt x="2926" y="1665"/>
                    <a:pt x="4209" y="1665"/>
                  </a:cubicBezTo>
                  <a:cubicBezTo>
                    <a:pt x="5492" y="1665"/>
                    <a:pt x="6353" y="2738"/>
                    <a:pt x="6353" y="4339"/>
                  </a:cubicBezTo>
                  <a:close/>
                  <a:moveTo>
                    <a:pt x="8450" y="4339"/>
                  </a:moveTo>
                  <a:cubicBezTo>
                    <a:pt x="8450" y="1729"/>
                    <a:pt x="7073" y="0"/>
                    <a:pt x="4992" y="0"/>
                  </a:cubicBezTo>
                  <a:cubicBezTo>
                    <a:pt x="3709" y="0"/>
                    <a:pt x="2566" y="624"/>
                    <a:pt x="2097" y="1649"/>
                  </a:cubicBezTo>
                  <a:lnTo>
                    <a:pt x="2066" y="1649"/>
                  </a:lnTo>
                  <a:lnTo>
                    <a:pt x="2066" y="160"/>
                  </a:lnTo>
                  <a:lnTo>
                    <a:pt x="0" y="160"/>
                  </a:lnTo>
                  <a:lnTo>
                    <a:pt x="0" y="11755"/>
                  </a:lnTo>
                  <a:lnTo>
                    <a:pt x="2066" y="11755"/>
                  </a:lnTo>
                  <a:lnTo>
                    <a:pt x="2066" y="7029"/>
                  </a:lnTo>
                  <a:lnTo>
                    <a:pt x="2097" y="7029"/>
                  </a:lnTo>
                  <a:cubicBezTo>
                    <a:pt x="2551" y="8053"/>
                    <a:pt x="3709" y="8678"/>
                    <a:pt x="4976" y="8678"/>
                  </a:cubicBezTo>
                  <a:cubicBezTo>
                    <a:pt x="7057" y="8678"/>
                    <a:pt x="8450" y="6949"/>
                    <a:pt x="8450" y="43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B2A7761-946B-404A-A466-12AB384CCD37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F6CEA4E-73FD-3E4E-A4F8-029316FD7C1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8EC0E36-E5A9-F844-850C-94079689A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EDCC1DC9-00DE-0F49-9569-C8C88D96EB9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CBAB8E7-767A-3745-A48E-00A63E27C326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9A72A0-BE78-7848-B132-D25904D015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A3242FB-84E7-F944-9CBB-DE45BEA7C4E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6839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Clr>
                <a:schemeClr val="bg1"/>
              </a:buClr>
              <a:buNone/>
              <a:defRPr/>
            </a:lvl1pPr>
            <a:lvl2pPr marL="457200" indent="0">
              <a:buClr>
                <a:schemeClr val="bg1"/>
              </a:buClr>
              <a:buNone/>
              <a:defRPr/>
            </a:lvl2pPr>
            <a:lvl3pPr marL="914400" indent="0">
              <a:buClr>
                <a:schemeClr val="bg1"/>
              </a:buClr>
              <a:buNone/>
              <a:defRPr/>
            </a:lvl3pPr>
            <a:lvl4pPr marL="1371600" indent="0">
              <a:buClr>
                <a:schemeClr val="bg1"/>
              </a:buClr>
              <a:buNone/>
              <a:defRPr/>
            </a:lvl4pPr>
            <a:lvl5pPr marL="1828800" indent="0">
              <a:buClr>
                <a:schemeClr val="bg1"/>
              </a:buClr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0A8F68C-60A3-D14F-ACFF-7DFCDCF29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7"/>
          <a:stretch/>
        </p:blipFill>
        <p:spPr>
          <a:xfrm>
            <a:off x="6483350" y="382685"/>
            <a:ext cx="5598160" cy="6065740"/>
          </a:xfrm>
          <a:prstGeom prst="rect">
            <a:avLst/>
          </a:prstGeom>
        </p:spPr>
      </p:pic>
      <p:sp>
        <p:nvSpPr>
          <p:cNvPr id="18" name="Suorakulmio 17">
            <a:extLst>
              <a:ext uri="{FF2B5EF4-FFF2-40B4-BE49-F238E27FC236}">
                <a16:creationId xmlns:a16="http://schemas.microsoft.com/office/drawing/2014/main" id="{85684F7C-A4A4-954E-83F7-32D4F2130B6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39FDF796-DC80-4340-AEC8-87C7DE57332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87ECE20F-4359-C542-A1E2-157575CE4C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664F4F7F-72A9-044D-A951-7AF7E08E5B0A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3" name="Kuva 2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8878A9-652C-0844-B63A-DC06E7694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142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ED33088-7B2D-BA40-977C-AB61BBB29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3"/>
          <a:stretch/>
        </p:blipFill>
        <p:spPr>
          <a:xfrm>
            <a:off x="6376625" y="339688"/>
            <a:ext cx="5802343" cy="5977370"/>
          </a:xfrm>
          <a:prstGeom prst="rect">
            <a:avLst/>
          </a:prstGeom>
        </p:spPr>
      </p:pic>
      <p:sp>
        <p:nvSpPr>
          <p:cNvPr id="23" name="Suorakulmio 22">
            <a:extLst>
              <a:ext uri="{FF2B5EF4-FFF2-40B4-BE49-F238E27FC236}">
                <a16:creationId xmlns:a16="http://schemas.microsoft.com/office/drawing/2014/main" id="{6DE94BBB-00DA-1D4F-9D77-C5034383225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24" name="Päivämäärän paikkamerkki 2">
            <a:extLst>
              <a:ext uri="{FF2B5EF4-FFF2-40B4-BE49-F238E27FC236}">
                <a16:creationId xmlns:a16="http://schemas.microsoft.com/office/drawing/2014/main" id="{9A52BD23-E0B9-9D4A-B139-D7EEC44A2F6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25" name="Alatunnisteen paikkamerkki 7">
            <a:extLst>
              <a:ext uri="{FF2B5EF4-FFF2-40B4-BE49-F238E27FC236}">
                <a16:creationId xmlns:a16="http://schemas.microsoft.com/office/drawing/2014/main" id="{CA258656-78F5-7F4D-BA09-6AADAF22E7B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6D249DF0-3284-3C42-BAF7-7959FD708AD9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8" name="Kuva 2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21F2739-EF48-7A47-AD14-ED6ABAF1F8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29" name="Otsikko 1">
            <a:extLst>
              <a:ext uri="{FF2B5EF4-FFF2-40B4-BE49-F238E27FC236}">
                <a16:creationId xmlns:a16="http://schemas.microsoft.com/office/drawing/2014/main" id="{AC74516B-4182-8846-9F83-7E45FF0291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chemeClr val="bg1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0" name="Alaotsikko 2">
            <a:extLst>
              <a:ext uri="{FF2B5EF4-FFF2-40B4-BE49-F238E27FC236}">
                <a16:creationId xmlns:a16="http://schemas.microsoft.com/office/drawing/2014/main" id="{83A07C01-C9D5-134A-BAD4-DFC1A1D8D1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17403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_orvo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orakulmio 26">
            <a:extLst>
              <a:ext uri="{FF2B5EF4-FFF2-40B4-BE49-F238E27FC236}">
                <a16:creationId xmlns:a16="http://schemas.microsoft.com/office/drawing/2014/main" id="{0E82526B-FC43-4CA0-B203-4E38045A583B}"/>
              </a:ext>
            </a:extLst>
          </p:cNvPr>
          <p:cNvSpPr/>
          <p:nvPr userDrawn="1"/>
        </p:nvSpPr>
        <p:spPr>
          <a:xfrm>
            <a:off x="0" y="-1"/>
            <a:ext cx="12192000" cy="6244071"/>
          </a:xfrm>
          <a:prstGeom prst="rect">
            <a:avLst/>
          </a:prstGeom>
          <a:solidFill>
            <a:srgbClr val="BEB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B0CDA30-62B6-7E47-9D5F-004669CE82E1}"/>
              </a:ext>
            </a:extLst>
          </p:cNvPr>
          <p:cNvSpPr txBox="1"/>
          <p:nvPr userDrawn="1"/>
        </p:nvSpPr>
        <p:spPr>
          <a:xfrm>
            <a:off x="9389806" y="-796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3" name="Otsikko 1">
            <a:extLst>
              <a:ext uri="{FF2B5EF4-FFF2-40B4-BE49-F238E27FC236}">
                <a16:creationId xmlns:a16="http://schemas.microsoft.com/office/drawing/2014/main" id="{C6231685-F975-5141-8568-A10302D07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687945"/>
            <a:ext cx="5922200" cy="1536700"/>
          </a:xfrm>
        </p:spPr>
        <p:txBody>
          <a:bodyPr anchor="b" anchorCtr="0"/>
          <a:lstStyle>
            <a:lvl1pPr algn="l">
              <a:defRPr sz="7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Alaotsikko 2">
            <a:extLst>
              <a:ext uri="{FF2B5EF4-FFF2-40B4-BE49-F238E27FC236}">
                <a16:creationId xmlns:a16="http://schemas.microsoft.com/office/drawing/2014/main" id="{EA6798B1-6E61-B740-9CDF-ED3F7CB05B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00" y="3429000"/>
            <a:ext cx="59222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1429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C744446-77D8-CE43-9A26-29799A174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1"/>
          <a:stretch/>
        </p:blipFill>
        <p:spPr>
          <a:xfrm>
            <a:off x="6233571" y="632788"/>
            <a:ext cx="5958430" cy="56256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20F5232-D1D6-6F4A-9E20-F08DB110D61D}"/>
              </a:ext>
            </a:extLst>
          </p:cNvPr>
          <p:cNvSpPr txBox="1"/>
          <p:nvPr userDrawn="1"/>
        </p:nvSpPr>
        <p:spPr>
          <a:xfrm>
            <a:off x="3987800" y="-265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3364C42-8351-9248-9103-3092C3884273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7" name="Päivämäärän paikkamerkki 2">
            <a:extLst>
              <a:ext uri="{FF2B5EF4-FFF2-40B4-BE49-F238E27FC236}">
                <a16:creationId xmlns:a16="http://schemas.microsoft.com/office/drawing/2014/main" id="{0497A46C-A09D-B746-BF9D-1EDB1BD9F23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18" name="Alatunnisteen paikkamerkki 7">
            <a:extLst>
              <a:ext uri="{FF2B5EF4-FFF2-40B4-BE49-F238E27FC236}">
                <a16:creationId xmlns:a16="http://schemas.microsoft.com/office/drawing/2014/main" id="{A458EE9D-00C9-7249-BEDB-D1CE6FC6122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8899E22-9778-0B45-9EE6-693DFD02A64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9B397C3-9ACD-5845-80A3-984352F034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narsissi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orvokki">
    <p:bg bwMode="gray">
      <p:bgPr>
        <a:solidFill>
          <a:srgbClr val="BEB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13031" y="6233532"/>
            <a:ext cx="9353160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apila">
    <p:bg bwMode="gray">
      <p:bgPr>
        <a:solidFill>
          <a:srgbClr val="EA6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F2F7BC"/>
              </a:buClr>
              <a:defRPr/>
            </a:lvl1pPr>
            <a:lvl2pPr>
              <a:buClr>
                <a:srgbClr val="F2F7BC"/>
              </a:buClr>
              <a:defRPr/>
            </a:lvl2pPr>
            <a:lvl3pPr>
              <a:buClr>
                <a:srgbClr val="F2F7BC"/>
              </a:buClr>
              <a:defRPr/>
            </a:lvl3pPr>
            <a:lvl4pPr>
              <a:buClr>
                <a:srgbClr val="F2F7BC"/>
              </a:buClr>
              <a:defRPr/>
            </a:lvl4pPr>
            <a:lvl5pPr>
              <a:buClr>
                <a:srgbClr val="F2F7BC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lemmikki">
    <p:bg bwMode="gray">
      <p:bgPr>
        <a:solidFill>
          <a:srgbClr val="C7E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5">
            <a:extLst>
              <a:ext uri="{FF2B5EF4-FFF2-40B4-BE49-F238E27FC236}">
                <a16:creationId xmlns:a16="http://schemas.microsoft.com/office/drawing/2014/main" id="{EE83A0F0-5296-6B48-872B-A6966C1BB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00" y="440430"/>
            <a:ext cx="2534114" cy="875414"/>
          </a:xfr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1</a:t>
            </a:r>
          </a:p>
        </p:txBody>
      </p:sp>
      <p:sp>
        <p:nvSpPr>
          <p:cNvPr id="25" name="Otsikko 1">
            <a:extLst>
              <a:ext uri="{FF2B5EF4-FFF2-40B4-BE49-F238E27FC236}">
                <a16:creationId xmlns:a16="http://schemas.microsoft.com/office/drawing/2014/main" id="{9859A1D0-BAA2-4A4E-8047-BC908094B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000" y="1530737"/>
            <a:ext cx="8361704" cy="1505414"/>
          </a:xfrm>
        </p:spPr>
        <p:txBody>
          <a:bodyPr anchor="b" anchorCtr="0"/>
          <a:lstStyle>
            <a:lvl1pPr algn="l">
              <a:defRPr sz="6000" b="0" i="0">
                <a:solidFill>
                  <a:srgbClr val="142963"/>
                </a:solidFill>
                <a:latin typeface="Epilogue Medium" pitchFamily="2" charset="77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4" name="Tekstin paikkamerkki 2">
            <a:extLst>
              <a:ext uri="{FF2B5EF4-FFF2-40B4-BE49-F238E27FC236}">
                <a16:creationId xmlns:a16="http://schemas.microsoft.com/office/drawing/2014/main" id="{EA25B5D6-34B2-334C-9D5D-DC78100D772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002" y="3447159"/>
            <a:ext cx="8361702" cy="2264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rgbClr val="EA6FA6"/>
              </a:buClr>
              <a:defRPr/>
            </a:lvl1pPr>
            <a:lvl2pPr>
              <a:buClr>
                <a:srgbClr val="EA6FA6"/>
              </a:buClr>
              <a:defRPr/>
            </a:lvl2pPr>
            <a:lvl3pPr>
              <a:buClr>
                <a:srgbClr val="EA6FA6"/>
              </a:buClr>
              <a:defRPr/>
            </a:lvl3pPr>
            <a:lvl4pPr>
              <a:buClr>
                <a:srgbClr val="EA6FA6"/>
              </a:buClr>
              <a:defRPr/>
            </a:lvl4pPr>
            <a:lvl5pPr>
              <a:buClr>
                <a:srgbClr val="EA6FA6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2BC38B0-C8F6-CE48-B6B4-AB5267DD0C9C}"/>
              </a:ext>
            </a:extLst>
          </p:cNvPr>
          <p:cNvSpPr/>
          <p:nvPr userDrawn="1"/>
        </p:nvSpPr>
        <p:spPr>
          <a:xfrm>
            <a:off x="0" y="6233532"/>
            <a:ext cx="9366191" cy="624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5BAA9"/>
              </a:solidFill>
            </a:endParaRPr>
          </a:p>
        </p:txBody>
      </p:sp>
      <p:sp>
        <p:nvSpPr>
          <p:cNvPr id="14" name="Päivämäärän paikkamerkki 2">
            <a:extLst>
              <a:ext uri="{FF2B5EF4-FFF2-40B4-BE49-F238E27FC236}">
                <a16:creationId xmlns:a16="http://schemas.microsoft.com/office/drawing/2014/main" id="{B4434C1F-FCD2-2143-A52A-6F91FF49AB49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95303EB2-F322-E344-B546-F945159F170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15" name="Alatunnisteen paikkamerkki 7">
            <a:extLst>
              <a:ext uri="{FF2B5EF4-FFF2-40B4-BE49-F238E27FC236}">
                <a16:creationId xmlns:a16="http://schemas.microsoft.com/office/drawing/2014/main" id="{D3737B71-8A68-624B-8B58-AD6107D9A30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F099CCD1-EC00-B441-968B-0ECC77A30007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20B9106-E9CC-BC4B-A619-A71C2BDA7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EBEF8"/>
              </a:buClr>
              <a:defRPr sz="1800"/>
            </a:lvl1pPr>
            <a:lvl2pPr>
              <a:buClr>
                <a:srgbClr val="BEBEF8"/>
              </a:buClr>
              <a:defRPr sz="1800"/>
            </a:lvl2pPr>
            <a:lvl3pPr>
              <a:buClr>
                <a:srgbClr val="BEBEF8"/>
              </a:buClr>
              <a:defRPr sz="1800"/>
            </a:lvl3pPr>
            <a:lvl4pPr>
              <a:buClr>
                <a:srgbClr val="BEBEF8"/>
              </a:buClr>
              <a:defRPr sz="1800"/>
            </a:lvl4pPr>
            <a:lvl5pPr>
              <a:buClr>
                <a:srgbClr val="BEBEF8"/>
              </a:buCl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8BEE0CE3-5918-994A-B6FF-EF9AE5C704D8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1870210-E439-9A4A-A0B1-447D20185D25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767AAB-DE24-BB47-BDF0-27100EFB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8" name="Päivämäärän paikkamerkki 2">
            <a:extLst>
              <a:ext uri="{FF2B5EF4-FFF2-40B4-BE49-F238E27FC236}">
                <a16:creationId xmlns:a16="http://schemas.microsoft.com/office/drawing/2014/main" id="{E15DFC21-E63A-8F4A-89E6-71040CB4948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BE0F43E-1E66-F242-8F2C-47F1DDDE8CA2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19" name="Alatunnisteen paikkamerkki 7">
            <a:extLst>
              <a:ext uri="{FF2B5EF4-FFF2-40B4-BE49-F238E27FC236}">
                <a16:creationId xmlns:a16="http://schemas.microsoft.com/office/drawing/2014/main" id="{1830A264-635D-E741-8542-A58F2A39D18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0" name="Dian numeron paikkamerkki 9">
            <a:extLst>
              <a:ext uri="{FF2B5EF4-FFF2-40B4-BE49-F238E27FC236}">
                <a16:creationId xmlns:a16="http://schemas.microsoft.com/office/drawing/2014/main" id="{886309C4-02DB-3744-ACED-C130C8890C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41117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E6C20-D51C-49BD-942C-2CE7E90CD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80C0BB-847D-4EDF-BC51-C6090B79A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171699"/>
            <a:ext cx="11180762" cy="36290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26CC66EE-764E-48CF-AA54-766E6FBE0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5" y="1163191"/>
            <a:ext cx="11180762" cy="4381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73D0D61-1144-0E4B-90E6-5FFF7470264F}"/>
              </a:ext>
            </a:extLst>
          </p:cNvPr>
          <p:cNvSpPr/>
          <p:nvPr userDrawn="1"/>
        </p:nvSpPr>
        <p:spPr>
          <a:xfrm>
            <a:off x="1" y="6239236"/>
            <a:ext cx="11023312" cy="618764"/>
          </a:xfrm>
          <a:prstGeom prst="rect">
            <a:avLst/>
          </a:prstGeom>
          <a:solidFill>
            <a:srgbClr val="F2F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2F7BC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4671E72-E232-1044-9FD6-9404A99BEEAC}"/>
              </a:ext>
            </a:extLst>
          </p:cNvPr>
          <p:cNvSpPr/>
          <p:nvPr userDrawn="1"/>
        </p:nvSpPr>
        <p:spPr>
          <a:xfrm>
            <a:off x="9366191" y="6244071"/>
            <a:ext cx="2825808" cy="618764"/>
          </a:xfrm>
          <a:prstGeom prst="rect">
            <a:avLst/>
          </a:prstGeom>
          <a:solidFill>
            <a:srgbClr val="005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85A17"/>
              </a:solidFill>
            </a:endParaRPr>
          </a:p>
        </p:txBody>
      </p:sp>
      <p:pic>
        <p:nvPicPr>
          <p:cNvPr id="18" name="Kuva 1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8E1275A-EBFE-9545-8777-83F775F14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82" y="6321893"/>
            <a:ext cx="2551445" cy="463119"/>
          </a:xfrm>
          <a:prstGeom prst="rect">
            <a:avLst/>
          </a:prstGeom>
        </p:spPr>
      </p:pic>
      <p:sp>
        <p:nvSpPr>
          <p:cNvPr id="19" name="Päivämäärän paikkamerkki 2">
            <a:extLst>
              <a:ext uri="{FF2B5EF4-FFF2-40B4-BE49-F238E27FC236}">
                <a16:creationId xmlns:a16="http://schemas.microsoft.com/office/drawing/2014/main" id="{6A6E93FF-D918-AC48-BFBE-1D6EABE56D7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46E0889-FE3E-5D45-AD74-478547B9FC4E}" type="datetime1">
              <a:rPr lang="fi-FI" smtClean="0"/>
              <a:t>14.2.2024</a:t>
            </a:fld>
            <a:endParaRPr lang="fi-FI" b="1" dirty="0"/>
          </a:p>
        </p:txBody>
      </p:sp>
      <p:sp>
        <p:nvSpPr>
          <p:cNvPr id="20" name="Alatunnisteen paikkamerkki 7">
            <a:extLst>
              <a:ext uri="{FF2B5EF4-FFF2-40B4-BE49-F238E27FC236}">
                <a16:creationId xmlns:a16="http://schemas.microsoft.com/office/drawing/2014/main" id="{26B330D2-B164-D249-91F7-88E5EF35EA1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Essi Esittäjä</a:t>
            </a:r>
            <a:endParaRPr lang="fi-FI" b="1" dirty="0"/>
          </a:p>
        </p:txBody>
      </p:sp>
      <p:sp>
        <p:nvSpPr>
          <p:cNvPr id="21" name="Dian numeron paikkamerkki 9">
            <a:extLst>
              <a:ext uri="{FF2B5EF4-FFF2-40B4-BE49-F238E27FC236}">
                <a16:creationId xmlns:a16="http://schemas.microsoft.com/office/drawing/2014/main" id="{94EAF590-EA40-7647-8BEA-BEF562A116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521660" y="6448425"/>
            <a:ext cx="535916" cy="234950"/>
          </a:xfr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54482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EDD5202-49ED-4FB4-B676-5E5BD005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504826"/>
            <a:ext cx="11180762" cy="6381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1771AD-C0F4-4A1B-A284-A864D2AE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1609725"/>
            <a:ext cx="11180762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 dirty="0"/>
              <a:t>yhdeksäs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1B2F66-B10C-430B-AFF9-D391E5D73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6433" y="6448425"/>
            <a:ext cx="695072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99076056-247E-6D42-8797-FA90571BC61B}" type="datetime1">
              <a:rPr lang="fi-FI" smtClean="0"/>
              <a:pPr/>
              <a:t>14.2.2024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7D8CEE-87F7-4D51-8085-5020A660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7961" y="6448425"/>
            <a:ext cx="313408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pPr algn="l"/>
            <a:r>
              <a:rPr lang="fi-FI" dirty="0"/>
              <a:t>Essi Esittäjä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C9AA54-8F44-4A79-9F26-C3BD5C58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3402" y="6448425"/>
            <a:ext cx="535916" cy="23495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 b="1" i="0">
                <a:solidFill>
                  <a:schemeClr val="tx2"/>
                </a:solidFill>
                <a:latin typeface="Epilogue SemiBold" pitchFamily="2" charset="77"/>
              </a:defRPr>
            </a:lvl1pPr>
          </a:lstStyle>
          <a:p>
            <a:fld id="{74162AFA-8845-4A98-91C8-0D60CCF00EF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32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36" r:id="rId2"/>
    <p:sldLayoutId id="2147483829" r:id="rId3"/>
    <p:sldLayoutId id="2147483828" r:id="rId4"/>
    <p:sldLayoutId id="2147483833" r:id="rId5"/>
    <p:sldLayoutId id="2147483835" r:id="rId6"/>
    <p:sldLayoutId id="2147483838" r:id="rId7"/>
    <p:sldLayoutId id="2147483650" r:id="rId8"/>
    <p:sldLayoutId id="2147483659" r:id="rId9"/>
    <p:sldLayoutId id="2147483660" r:id="rId10"/>
    <p:sldLayoutId id="2147483837" r:id="rId11"/>
    <p:sldLayoutId id="2147483815" r:id="rId12"/>
    <p:sldLayoutId id="2147483779" r:id="rId13"/>
    <p:sldLayoutId id="2147483657" r:id="rId14"/>
    <p:sldLayoutId id="2147483781" r:id="rId15"/>
    <p:sldLayoutId id="2147483794" r:id="rId16"/>
    <p:sldLayoutId id="214748383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42963"/>
          </a:solidFill>
          <a:latin typeface="Epilogue Medium" pitchFamily="2" charset="77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1pPr>
      <a:lvl2pPr marL="715963" indent="-258763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100000"/>
        <a:buFont typeface="Arial" panose="020B0604020202020204" pitchFamily="34" charset="0"/>
        <a:buChar char="−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85000"/>
        <a:buFont typeface="Arial" panose="020B0604020202020204" pitchFamily="34" charset="0"/>
        <a:buChar char="»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300"/>
        </a:spcBef>
        <a:buClr>
          <a:srgbClr val="BEBEF8"/>
        </a:buClr>
        <a:buSzPct val="90000"/>
        <a:buFont typeface="Verdana" panose="020B0604030504040204" pitchFamily="34" charset="0"/>
        <a:buChar char="•"/>
        <a:defRPr sz="18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EBEF8"/>
        </a:buClr>
        <a:buFont typeface="Arial" panose="020B0604020202020204" pitchFamily="34" charset="0"/>
        <a:buChar char="•"/>
        <a:defRPr sz="1600" b="0" i="0" kern="1200">
          <a:solidFill>
            <a:srgbClr val="142963"/>
          </a:solidFill>
          <a:latin typeface="Epilogue" pitchFamily="2" charset="77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aktabaari.fi/dil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dvv.fi/digitaitoraportt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dialukutaitosuomessa.fi/linjaukset/" TargetMode="External"/><Relationship Id="rId5" Type="http://schemas.openxmlformats.org/officeDocument/2006/relationships/hyperlink" Target="https://avi.fi/tietoa-meista/toimintamme/tuotamme-tietoa/kirjastotilastoja" TargetMode="External"/><Relationship Id="rId10" Type="http://schemas.openxmlformats.org/officeDocument/2006/relationships/hyperlink" Target="https://www.sitra.fi/julkaisut/demokratia-osaksi-arkea/" TargetMode="External"/><Relationship Id="rId4" Type="http://schemas.openxmlformats.org/officeDocument/2006/relationships/hyperlink" Target="https://suomenkirjastoseura.fi/suomen-kirjastoseura/julkaisut/" TargetMode="External"/><Relationship Id="rId9" Type="http://schemas.openxmlformats.org/officeDocument/2006/relationships/hyperlink" Target="https://www.kuntaliitto.fi/ajankohtaista/2023/kuntien-kulttuuritilastot-kultti-tarjoaa-kulttuuritietoja-kunnasta-helposti-j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tuni.fi/fi/ajankohtaista/verkkokeskustelut-osoittavat-kamppailun-julkisista-kulttuuritiloist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fla.fi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59A5A-C25E-4746-8123-345761E6D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879182"/>
            <a:ext cx="5922200" cy="1536700"/>
          </a:xfrm>
        </p:spPr>
        <p:txBody>
          <a:bodyPr/>
          <a:lstStyle/>
          <a:p>
            <a:r>
              <a:rPr lang="fi-FI" sz="4400" dirty="0"/>
              <a:t>Tutkimustieto kirjastoissa ja kirjastoista - kommenttipuheenvuoro työryhmästä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641C63-240F-3D4A-BB0B-8AD83E7859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14.2.2024</a:t>
            </a:r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A937D2-89C3-8D4C-AC04-9B495D753E0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Suomen kirjastoseuran koulutus- ja tutkimustyöryhmä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31748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0326A1A-4E30-CE4D-A902-DA19DD4B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2" y="3447159"/>
            <a:ext cx="10837914" cy="2264314"/>
          </a:xfrm>
        </p:spPr>
        <p:txBody>
          <a:bodyPr/>
          <a:lstStyle/>
          <a:p>
            <a:r>
              <a:rPr lang="fi-FI" dirty="0"/>
              <a:t>Miten tutkimusta hyödynnetään kirjastoissa?</a:t>
            </a:r>
          </a:p>
          <a:p>
            <a:r>
              <a:rPr lang="fi-FI" dirty="0"/>
              <a:t>Mistä tutkittua tietoa kirjastoista löytää?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7D5F6C-C628-D540-837F-2E9902BE530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14.2.2024</a:t>
            </a:r>
            <a:endParaRPr lang="fi-FI" b="1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577089-29BA-574B-82F4-2F0CF31CF77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Suomen kirjastoseuran koulutus- ja tutkimustyöryhmä</a:t>
            </a:r>
            <a:endParaRPr lang="fi-FI" b="1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965D37FF-AB1F-42E5-A8BE-B85A50ED9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/>
              <a:t>Yleiset kirjastot ja tutkittu tieto</a:t>
            </a:r>
          </a:p>
        </p:txBody>
      </p:sp>
    </p:spTree>
    <p:extLst>
      <p:ext uri="{BB962C8B-B14F-4D97-AF65-F5344CB8AC3E}">
        <p14:creationId xmlns:p14="http://schemas.microsoft.com/office/powerpoint/2010/main" val="41514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teksti, kuvakaappaus, henkilö, Ihmisen kasvot&#10;&#10;Kuvaus luotu automaattisesti">
            <a:extLst>
              <a:ext uri="{FF2B5EF4-FFF2-40B4-BE49-F238E27FC236}">
                <a16:creationId xmlns:a16="http://schemas.microsoft.com/office/drawing/2014/main" id="{0C579BC6-0549-C006-9AAF-5557A057846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r="895"/>
          <a:stretch/>
        </p:blipFill>
        <p:spPr/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5F5AB481-0DA6-8E16-D628-EC65C115F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Merta edemmäs kalaan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68173A6A-853E-E174-C46C-35432963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Kirjastoarjessa hyödyllisiä tietolähteitä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IFLA </a:t>
            </a:r>
            <a:r>
              <a:rPr lang="fi-FI" dirty="0" err="1">
                <a:hlinkClick r:id="rId4"/>
              </a:rPr>
              <a:t>Trend</a:t>
            </a:r>
            <a:r>
              <a:rPr lang="fi-FI" dirty="0">
                <a:hlinkClick r:id="rId4"/>
              </a:rPr>
              <a:t> </a:t>
            </a:r>
            <a:r>
              <a:rPr lang="fi-FI" dirty="0" err="1">
                <a:hlinkClick r:id="rId4"/>
              </a:rPr>
              <a:t>report</a:t>
            </a:r>
            <a:r>
              <a:rPr lang="fi-FI" dirty="0">
                <a:hlinkClick r:id="rId4"/>
              </a:rPr>
              <a:t> 2021</a:t>
            </a:r>
            <a:r>
              <a:rPr lang="fi-FI" dirty="0"/>
              <a:t> (Kirjastoseura)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5"/>
              </a:rPr>
              <a:t>Omatoimikirjastotutkimus 2022</a:t>
            </a:r>
            <a:r>
              <a:rPr lang="fi-FI" dirty="0"/>
              <a:t> (AVI)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6"/>
              </a:rPr>
              <a:t>Kansalliset mediakasvatuslinjaukset</a:t>
            </a:r>
            <a:r>
              <a:rPr lang="fi-FI" dirty="0"/>
              <a:t> (KAVI)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7"/>
              </a:rPr>
              <a:t>Digitaitoraportti</a:t>
            </a:r>
            <a:r>
              <a:rPr lang="fi-FI" dirty="0"/>
              <a:t> (DVV)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8"/>
              </a:rPr>
              <a:t>Digitaalisen informaatiolukutaidon opas </a:t>
            </a:r>
            <a:r>
              <a:rPr lang="fi-FI" dirty="0"/>
              <a:t>(</a:t>
            </a:r>
            <a:r>
              <a:rPr lang="fi-FI" dirty="0" err="1"/>
              <a:t>Faktabaari</a:t>
            </a:r>
            <a:r>
              <a:rPr lang="fi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9"/>
              </a:rPr>
              <a:t>Suomen kulttuuritilastopalvelu</a:t>
            </a:r>
            <a:r>
              <a:rPr lang="fi-FI" dirty="0"/>
              <a:t> (Kuntaliitto)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10"/>
              </a:rPr>
              <a:t>Demokratia osaksi arkea –selvitys</a:t>
            </a:r>
            <a:r>
              <a:rPr lang="fi-FI" dirty="0"/>
              <a:t> (Sitra)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sz="1400" dirty="0"/>
          </a:p>
          <a:p>
            <a:r>
              <a:rPr lang="fi-FI" sz="1600" dirty="0"/>
              <a:t>Kuva: instagram.com/kirjastomeemit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9D62C9-6DB1-CE4B-9B07-FAF0B9AB096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dirty="0"/>
              <a:t>14.2.2024</a:t>
            </a:r>
            <a:endParaRPr lang="fi-FI" b="1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8641E7-BCF5-E14C-867D-8C2D636B13B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Suomen kirjastoseuran koulutus- ja tutkimustyöryhmä</a:t>
            </a:r>
            <a:endParaRPr lang="fi-FI" b="1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918EC5-FB32-554F-85FD-C4AA0AF4908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3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02728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7BEB93E6-6CA5-28FA-E34E-87EF45BF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Tutkimustietoa kirjastouutisoinnin taustalla</a:t>
            </a:r>
          </a:p>
        </p:txBody>
      </p:sp>
      <p:pic>
        <p:nvPicPr>
          <p:cNvPr id="9" name="Kuvan paikkamerkki 8" descr="Kuva, joka sisältää kohteen teksti, taivas, pilvi, teltta&#10;&#10;Kuvaus luotu automaattisesti">
            <a:extLst>
              <a:ext uri="{FF2B5EF4-FFF2-40B4-BE49-F238E27FC236}">
                <a16:creationId xmlns:a16="http://schemas.microsoft.com/office/drawing/2014/main" id="{C979CB0D-197A-D0B2-CC80-D8FA28AAEB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" b="157"/>
          <a:stretch/>
        </p:blipFill>
        <p:spPr/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9AAC6D4-7702-AF6C-E0E3-16B913BDD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”Dosentti Riie Heikkilä ja väitöskirjatutkija Ossi Sirkka tarkastelivat Oodista kirjoitettuja sosiaalisen median kommentteja, </a:t>
            </a:r>
            <a:r>
              <a:rPr lang="fi-FI" dirty="0" err="1"/>
              <a:t>twiittejä</a:t>
            </a:r>
            <a:r>
              <a:rPr lang="fi-FI" dirty="0"/>
              <a:t> sekä Helsingin Sanomien Oodia käsittelevien verkkoartikkeleiden kommentteja vuosilta 2018–2022. Tutkijoiden mukaan tarkastelluissa keskusteluissa on pohjimmiltaan kyse julkisen kulttuurin ja sen tilojen omistajuudesta.”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Tutkimusuutinen ja linkki artikkeliin </a:t>
            </a:r>
            <a:r>
              <a:rPr lang="fi-FI" dirty="0"/>
              <a:t>(TUNI)</a:t>
            </a:r>
          </a:p>
          <a:p>
            <a:endParaRPr lang="fi-FI" dirty="0"/>
          </a:p>
          <a:p>
            <a:r>
              <a:rPr lang="fi-FI" sz="1600" dirty="0"/>
              <a:t>Kuva: kuvankaappaus HS.fi 19.1.2024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02450D-7E2D-BF4A-A15A-40D2BD2FFBF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b="1" dirty="0"/>
              <a:t>14.2.2024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8A9D8D-97C2-5CB0-4E8C-F4B239A8C54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Suomen kirjastoseuran koulutus- ja tutkimustyöryhmä</a:t>
            </a:r>
            <a:endParaRPr lang="fi-FI" b="1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118836-90B4-D69A-F3E6-0B19FC178F8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74162AFA-8845-4A98-91C8-0D60CCF00EF4}" type="slidenum">
              <a:rPr lang="fi-FI" smtClean="0"/>
              <a:pPr/>
              <a:t>4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327517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9366B661-15BB-6479-B415-99F25A7DC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/>
              <a:t>Vinkit jakoon </a:t>
            </a:r>
            <a:r>
              <a:rPr lang="fi-FI" sz="4800" dirty="0">
                <a:sym typeface="Wingdings" panose="05000000000000000000" pitchFamily="2" charset="2"/>
              </a:rPr>
              <a:t></a:t>
            </a:r>
            <a:endParaRPr lang="fi-FI" sz="4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8414F09-A1B8-BD42-1F8C-DB3BDF21A4B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b="1" dirty="0"/>
              <a:t>14.2.2024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C748D5E1-E934-D9E2-5E67-2BA111ECA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1" y="3447159"/>
            <a:ext cx="11151423" cy="2264314"/>
          </a:xfrm>
        </p:spPr>
        <p:txBody>
          <a:bodyPr/>
          <a:lstStyle/>
          <a:p>
            <a:r>
              <a:rPr lang="fi-FI" dirty="0"/>
              <a:t>Mistä tutkimuksesta, selvityksestä, opinnäytetyöstä tai raportista itse viimeksi inspiroiduit?</a:t>
            </a:r>
          </a:p>
          <a:p>
            <a:r>
              <a:rPr lang="fi-FI" dirty="0"/>
              <a:t>Onko kirjastoalaa koskevan tutkitun tiedon löytäminen ja hyödyntäminen työssäsi helppoa vai vaikeaa?</a:t>
            </a:r>
          </a:p>
          <a:p>
            <a:r>
              <a:rPr lang="fi-FI" dirty="0"/>
              <a:t>Laita vinkkisi jakoon chatissa!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AED189D-3D87-FEE6-1930-7CD80EEBB1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Suomen kirjastoseuran koulutus- ja tutkimustyöryhmä</a:t>
            </a:r>
            <a:endParaRPr lang="fi-FI" b="1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4819AB-665E-1B60-F39E-19AB7D70F5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5425" y="6448425"/>
            <a:ext cx="536575" cy="234950"/>
          </a:xfrm>
        </p:spPr>
        <p:txBody>
          <a:bodyPr/>
          <a:lstStyle/>
          <a:p>
            <a:fld id="{74162AFA-8845-4A98-91C8-0D60CCF00EF4}" type="slidenum">
              <a:rPr lang="fi-FI" smtClean="0"/>
              <a:pPr/>
              <a:t>5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279275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3207-5D92-7E4F-B9C8-32618A59A0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7B6A8D-3593-354D-BCF8-E5B04A3B535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04000" y="6448425"/>
            <a:ext cx="695072" cy="234950"/>
          </a:xfrm>
        </p:spPr>
        <p:txBody>
          <a:bodyPr/>
          <a:lstStyle/>
          <a:p>
            <a:r>
              <a:rPr lang="fi-FI" dirty="0"/>
              <a:t>14.2.2024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6AFF32-E966-7A41-8DAE-B5405534B3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308594" y="6448425"/>
            <a:ext cx="4787406" cy="234950"/>
          </a:xfrm>
        </p:spPr>
        <p:txBody>
          <a:bodyPr/>
          <a:lstStyle/>
          <a:p>
            <a:pPr algn="l"/>
            <a:r>
              <a:rPr lang="fi-FI" dirty="0"/>
              <a:t>Suomen kirjastoseuran koulutus- ja tutkimustyöryhmä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99687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0CF5C498-795E-AFEE-D6D9-464642187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800" dirty="0"/>
              <a:t>Koulutus- ja tutkimustyöryhmä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317F874-7526-CF4A-7E9A-5B4D099FC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Puheenjohtaja Henri Pitkänen (SYKE)</a:t>
            </a:r>
          </a:p>
          <a:p>
            <a:endParaRPr lang="fi-FI" dirty="0"/>
          </a:p>
          <a:p>
            <a:r>
              <a:rPr lang="fi-FI" dirty="0"/>
              <a:t>Työryhmän jäsenet: Inka Jousea (</a:t>
            </a:r>
            <a:r>
              <a:rPr lang="fi-FI" dirty="0" err="1"/>
              <a:t>Keuda</a:t>
            </a:r>
            <a:r>
              <a:rPr lang="fi-FI" dirty="0"/>
              <a:t>), Satu Salmela (Seinäjoen AMK), Heidi </a:t>
            </a:r>
            <a:r>
              <a:rPr lang="fi-FI" dirty="0" err="1"/>
              <a:t>Tuikka</a:t>
            </a:r>
            <a:r>
              <a:rPr lang="fi-FI" dirty="0"/>
              <a:t> (Kokkola), Pasi Kangas (AKE-Lahti), Anna </a:t>
            </a:r>
            <a:r>
              <a:rPr lang="fi-FI" dirty="0" err="1"/>
              <a:t>Suorsa</a:t>
            </a:r>
            <a:r>
              <a:rPr lang="fi-FI" dirty="0"/>
              <a:t> (Oulun yliopisto), Jenni Hakanen (Kajaani), Kati Haanpää (Turun AMK), Heli Aalto, Riitta Luoto  ja Hanna Kleemola</a:t>
            </a:r>
          </a:p>
          <a:p>
            <a:endParaRPr lang="fi-FI" dirty="0"/>
          </a:p>
          <a:p>
            <a:r>
              <a:rPr lang="fi-FI" dirty="0"/>
              <a:t>Työryhmälle voit laittaa viestiä </a:t>
            </a:r>
            <a:r>
              <a:rPr lang="fi-FI" dirty="0">
                <a:hlinkClick r:id="rId2"/>
              </a:rPr>
              <a:t>info@fla.fi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059F58-F652-4C25-29C0-6C86F656A5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 b="1" dirty="0"/>
              <a:t>14.2.2024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4C0283-BAC4-BC0C-6662-C769F8F7F11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fi-FI" dirty="0"/>
              <a:t>Suomen kirjastoseuran koulutus- ja tutkimustyöryhmä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847784159"/>
      </p:ext>
    </p:extLst>
  </p:cSld>
  <p:clrMapOvr>
    <a:masterClrMapping/>
  </p:clrMapOvr>
</p:sld>
</file>

<file path=ppt/theme/theme1.xml><?xml version="1.0" encoding="utf-8"?>
<a:theme xmlns:a="http://schemas.openxmlformats.org/drawingml/2006/main" name="Palta Vihreä">
  <a:themeElements>
    <a:clrScheme name="Mukautetut 3">
      <a:dk1>
        <a:srgbClr val="000000"/>
      </a:dk1>
      <a:lt1>
        <a:srgbClr val="FFFFFF"/>
      </a:lt1>
      <a:dk2>
        <a:srgbClr val="142862"/>
      </a:dk2>
      <a:lt2>
        <a:srgbClr val="F1F7BC"/>
      </a:lt2>
      <a:accent1>
        <a:srgbClr val="005DA8"/>
      </a:accent1>
      <a:accent2>
        <a:srgbClr val="E96EA6"/>
      </a:accent2>
      <a:accent3>
        <a:srgbClr val="F77B56"/>
      </a:accent3>
      <a:accent4>
        <a:srgbClr val="FFF0E1"/>
      </a:accent4>
      <a:accent5>
        <a:srgbClr val="BDBDF7"/>
      </a:accent5>
      <a:accent6>
        <a:srgbClr val="00A89D"/>
      </a:accent6>
      <a:hlink>
        <a:srgbClr val="005DA8"/>
      </a:hlink>
      <a:folHlink>
        <a:srgbClr val="BDBD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alta_esitysmallipohja_Arial_v2019-03-14.potx" id="{50C2D4F6-962D-43F9-A0DE-32DEA9D160F3}" vid="{8E0475F3-EE9A-4D92-BF27-D5021898AA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BBA34A69495EB42B5639D66D4AA58BE" ma:contentTypeVersion="14" ma:contentTypeDescription="Luo uusi asiakirja." ma:contentTypeScope="" ma:versionID="9d14405167f6652e36757b57f233852f">
  <xsd:schema xmlns:xsd="http://www.w3.org/2001/XMLSchema" xmlns:xs="http://www.w3.org/2001/XMLSchema" xmlns:p="http://schemas.microsoft.com/office/2006/metadata/properties" xmlns:ns2="8d35aa37-8b87-4a3a-bb57-07c1614c1fb7" xmlns:ns3="2f01b36f-375f-4b5a-9d62-a415530ce119" targetNamespace="http://schemas.microsoft.com/office/2006/metadata/properties" ma:root="true" ma:fieldsID="8f81de3a0fdb15d889be57f3874aa784" ns2:_="" ns3:_="">
    <xsd:import namespace="8d35aa37-8b87-4a3a-bb57-07c1614c1fb7"/>
    <xsd:import namespace="2f01b36f-375f-4b5a-9d62-a415530ce1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5aa37-8b87-4a3a-bb57-07c1614c1f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2d24597b-2eec-441b-8499-7cb2650a0e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1b36f-375f-4b5a-9d62-a415530ce11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5578550-8e61-4853-ac08-42df3b551da7}" ma:internalName="TaxCatchAll" ma:showField="CatchAllData" ma:web="2f01b36f-375f-4b5a-9d62-a415530ce1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35aa37-8b87-4a3a-bb57-07c1614c1fb7">
      <Terms xmlns="http://schemas.microsoft.com/office/infopath/2007/PartnerControls"/>
    </lcf76f155ced4ddcb4097134ff3c332f>
    <TaxCatchAll xmlns="2f01b36f-375f-4b5a-9d62-a415530ce11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DEB968-2EDE-46C0-B310-4D515F1FB03B}">
  <ds:schemaRefs>
    <ds:schemaRef ds:uri="2f01b36f-375f-4b5a-9d62-a415530ce119"/>
    <ds:schemaRef ds:uri="8d35aa37-8b87-4a3a-bb57-07c1614c1f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46D8BD-A653-4774-8AE3-8A3816A6B27A}">
  <ds:schemaRefs>
    <ds:schemaRef ds:uri="2f01b36f-375f-4b5a-9d62-a415530ce119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8d35aa37-8b87-4a3a-bb57-07c1614c1fb7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F1BD4C-E4DA-4C3C-B46C-FC1091FEC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Palta_esitysmallipohja_Arial_v2019-03-14c</Template>
  <TotalTime>1028</TotalTime>
  <Words>317</Words>
  <Application>Microsoft Office PowerPoint</Application>
  <PresentationFormat>Laajakuva</PresentationFormat>
  <Paragraphs>54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Epilogue</vt:lpstr>
      <vt:lpstr>Epilogue Medium</vt:lpstr>
      <vt:lpstr>Epilogue SemiBold</vt:lpstr>
      <vt:lpstr>Verdana</vt:lpstr>
      <vt:lpstr>Wingdings</vt:lpstr>
      <vt:lpstr>Palta Vihreä</vt:lpstr>
      <vt:lpstr>Tutkimustieto kirjastoissa ja kirjastoista - kommenttipuheenvuoro työryhmästä</vt:lpstr>
      <vt:lpstr>Yleiset kirjastot ja tutkittu tieto</vt:lpstr>
      <vt:lpstr>Merta edemmäs kalaan</vt:lpstr>
      <vt:lpstr>Tutkimustietoa kirjastouutisoinnin taustalla</vt:lpstr>
      <vt:lpstr>Vinkit jakoon </vt:lpstr>
      <vt:lpstr>Kiitos!</vt:lpstr>
      <vt:lpstr>Koulutus- ja tutkimustyöryhmä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Pasi Kangas</dc:creator>
  <cp:lastModifiedBy>Kangas Pasi</cp:lastModifiedBy>
  <cp:revision>111</cp:revision>
  <cp:lastPrinted>2020-11-06T11:01:38Z</cp:lastPrinted>
  <dcterms:created xsi:type="dcterms:W3CDTF">2019-03-14T13:34:52Z</dcterms:created>
  <dcterms:modified xsi:type="dcterms:W3CDTF">2024-02-14T06:42:12Z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0x0101003BBA34A69495EB42B5639D66D4AA58BE</vt:lpwstr>
  </property>
  <property fmtid="{D5CDD505-2E9C-101B-9397-08002B2CF9AE}" pid="3" name="AuthorIds_UIVersion_1024">
    <vt:lpwstr>12</vt:lpwstr>
  </property>
  <property fmtid="{D5CDD505-2E9C-101B-9397-08002B2CF9AE}" pid="4" name="AuthorIds_UIVersion_512">
    <vt:lpwstr>12</vt:lpwstr>
  </property>
  <property fmtid="{D5CDD505-2E9C-101B-9397-08002B2CF9AE}" pid="5" name="AuthorIds_UIVersion_2048">
    <vt:lpwstr>12</vt:lpwstr>
  </property>
  <property fmtid="{D5CDD505-2E9C-101B-9397-08002B2CF9AE}" pid="6" name="MediaServiceImageTags">
    <vt:lpwstr/>
  </property>
</Properties>
</file>