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8"/>
  </p:notesMasterIdLst>
  <p:handoutMasterIdLst>
    <p:handoutMasterId r:id="rId19"/>
  </p:handoutMasterIdLst>
  <p:sldIdLst>
    <p:sldId id="351" r:id="rId5"/>
    <p:sldId id="373" r:id="rId6"/>
    <p:sldId id="268" r:id="rId7"/>
    <p:sldId id="369" r:id="rId8"/>
    <p:sldId id="374" r:id="rId9"/>
    <p:sldId id="378" r:id="rId10"/>
    <p:sldId id="371" r:id="rId11"/>
    <p:sldId id="259" r:id="rId12"/>
    <p:sldId id="372" r:id="rId13"/>
    <p:sldId id="375" r:id="rId14"/>
    <p:sldId id="271" r:id="rId15"/>
    <p:sldId id="376" r:id="rId16"/>
    <p:sldId id="366" r:id="rId17"/>
  </p:sldIdLst>
  <p:sldSz cx="12192000" cy="6858000"/>
  <p:notesSz cx="6858000" cy="9144000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42963"/>
    <a:srgbClr val="BEBEF8"/>
    <a:srgbClr val="F2F7BC"/>
    <a:srgbClr val="005DA9"/>
    <a:srgbClr val="C7E6ED"/>
    <a:srgbClr val="FFF0E1"/>
    <a:srgbClr val="F77C56"/>
    <a:srgbClr val="EA6FA6"/>
    <a:srgbClr val="F85A17"/>
    <a:srgbClr val="006D7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A3FD129-4072-42F6-8B65-E399945CC43C}" v="89" dt="2021-09-20T05:18:39.09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43" autoAdjust="0"/>
    <p:restoredTop sz="83201" autoAdjust="0"/>
  </p:normalViewPr>
  <p:slideViewPr>
    <p:cSldViewPr snapToGrid="0" showGuides="1">
      <p:cViewPr varScale="1">
        <p:scale>
          <a:sx n="95" d="100"/>
          <a:sy n="95" d="100"/>
        </p:scale>
        <p:origin x="1194" y="78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-2106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97" d="100"/>
          <a:sy n="97" d="100"/>
        </p:scale>
        <p:origin x="3120" y="20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microsoft.com/office/2015/10/relationships/revisionInfo" Target="revisionInfo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handoutMaster" Target="handoutMasters/handout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>
            <a:extLst>
              <a:ext uri="{FF2B5EF4-FFF2-40B4-BE49-F238E27FC236}">
                <a16:creationId xmlns:a16="http://schemas.microsoft.com/office/drawing/2014/main" id="{DF115C7E-0EA3-43D7-A4A9-9C65585251AE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E0A58C9C-D273-4D50-97C2-91874F871B68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6EDFF81-DD92-484C-A03F-B30500C016FA}" type="datetimeFigureOut">
              <a:rPr lang="fi-FI" smtClean="0"/>
              <a:t>21.9.2021</a:t>
            </a:fld>
            <a:endParaRPr lang="fi-FI"/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3CCC5370-58D2-4413-BA02-BD61D7CE7A68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9AB0A85D-BDBA-49C7-B2EF-F8ACEF45A572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226764C-E7DD-4837-845C-B48E752653A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98987305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48E777E-D970-44AC-8282-B733D4465559}" type="datetimeFigureOut">
              <a:rPr lang="fi-FI" smtClean="0"/>
              <a:t>21.9.2021</a:t>
            </a:fld>
            <a:endParaRPr lang="fi-FI"/>
          </a:p>
        </p:txBody>
      </p:sp>
      <p:sp>
        <p:nvSpPr>
          <p:cNvPr id="4" name="Dian kuvan paikkamerkki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i-FI"/>
          </a:p>
        </p:txBody>
      </p:sp>
      <p:sp>
        <p:nvSpPr>
          <p:cNvPr id="5" name="Huomautusten paikkamerkki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94BDFEA-747A-4058-A19E-E8FFD3DE04F2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0358395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3" Type="http://schemas.openxmlformats.org/officeDocument/2006/relationships/hyperlink" Target="mailto:Nuortenkirjasto@fla.fi" TargetMode="External"/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Relationship Id="rId5" Type="http://schemas.openxmlformats.org/officeDocument/2006/relationships/hyperlink" Target="http://www.instagram.com/nuortenkirjasto" TargetMode="External"/><Relationship Id="rId4" Type="http://schemas.openxmlformats.org/officeDocument/2006/relationships/hyperlink" Target="https://www.facebook.com/groups/nuortenkirjastotyo/" TargetMode="Externa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i-FI" sz="1200" dirty="0"/>
              <a:t>https://padlet.com/raisalaitala/fiilis21921</a:t>
            </a:r>
          </a:p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94BDFEA-747A-4058-A19E-E8FFD3DE04F2}" type="slidenum">
              <a:rPr lang="fi-FI" smtClean="0"/>
              <a:t>2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5389149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i-FI" sz="1200" dirty="0"/>
              <a:t>Raisa Laitala, Oulu, pj </a:t>
            </a:r>
          </a:p>
          <a:p>
            <a:r>
              <a:rPr lang="fi-FI" sz="1200" dirty="0"/>
              <a:t>Lotta Autio, Helsinki </a:t>
            </a:r>
          </a:p>
          <a:p>
            <a:r>
              <a:rPr lang="fi-FI" sz="1200" dirty="0"/>
              <a:t>Jaana Jauhiainen, Kuopio </a:t>
            </a:r>
          </a:p>
          <a:p>
            <a:r>
              <a:rPr lang="fi-FI" sz="1200" dirty="0"/>
              <a:t>Merja Kauppinen, Hämeenlinna </a:t>
            </a:r>
          </a:p>
          <a:p>
            <a:r>
              <a:rPr lang="fi-FI" sz="1200" dirty="0"/>
              <a:t>Anne Missilä, Sastamala </a:t>
            </a:r>
          </a:p>
          <a:p>
            <a:r>
              <a:rPr lang="fi-FI" sz="1200" dirty="0"/>
              <a:t>Kirsi Rouvali, Salo</a:t>
            </a:r>
          </a:p>
          <a:p>
            <a:r>
              <a:rPr lang="fi-FI" sz="1200" dirty="0"/>
              <a:t>Sari Seitajärvi, Haapavesi </a:t>
            </a:r>
          </a:p>
          <a:p>
            <a:endParaRPr lang="fi-FI" sz="1200" dirty="0"/>
          </a:p>
          <a:p>
            <a:pPr lvl="1"/>
            <a:r>
              <a:rPr lang="fi-FI" dirty="0"/>
              <a:t>Sähköposti: </a:t>
            </a:r>
            <a:r>
              <a:rPr lang="fi-FI" dirty="0">
                <a:hlinkClick r:id="rId3"/>
              </a:rPr>
              <a:t>Nuortenkirjasto@fla.fi</a:t>
            </a:r>
            <a:r>
              <a:rPr lang="fi-FI" dirty="0"/>
              <a:t> </a:t>
            </a:r>
          </a:p>
          <a:p>
            <a:pPr lvl="1"/>
            <a:r>
              <a:rPr lang="fi-FI" dirty="0"/>
              <a:t>Facebook: </a:t>
            </a:r>
            <a:r>
              <a:rPr lang="fi-FI" dirty="0">
                <a:hlinkClick r:id="rId4"/>
              </a:rPr>
              <a:t>https://www.facebook.com/groups/nuortenkirjastotyo/</a:t>
            </a:r>
            <a:endParaRPr lang="fi-FI" dirty="0"/>
          </a:p>
          <a:p>
            <a:pPr lvl="1"/>
            <a:r>
              <a:rPr lang="fi-FI"/>
              <a:t>Instagram: </a:t>
            </a:r>
            <a:r>
              <a:rPr lang="fi-FI">
                <a:hlinkClick r:id="rId5"/>
              </a:rPr>
              <a:t>http://www.instagram.com/nuortenkirjasto</a:t>
            </a:r>
            <a:r>
              <a:rPr lang="fi-FI"/>
              <a:t> </a:t>
            </a:r>
          </a:p>
          <a:p>
            <a:endParaRPr lang="fi-FI" sz="1200" dirty="0"/>
          </a:p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94BDFEA-747A-4058-A19E-E8FFD3DE04F2}" type="slidenum">
              <a:rPr lang="fi-FI" smtClean="0"/>
              <a:t>4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6564643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94BDFEA-747A-4058-A19E-E8FFD3DE04F2}" type="slidenum">
              <a:rPr lang="fi-FI" smtClean="0"/>
              <a:t>5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82679819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94BDFEA-747A-4058-A19E-E8FFD3DE04F2}" type="slidenum">
              <a:rPr lang="fi-FI" smtClean="0"/>
              <a:t>10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14405204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94BDFEA-747A-4058-A19E-E8FFD3DE04F2}" type="slidenum">
              <a:rPr lang="fi-FI" smtClean="0"/>
              <a:t>12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6027361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ansilehti_narsis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Suorakulmio 26">
            <a:extLst>
              <a:ext uri="{FF2B5EF4-FFF2-40B4-BE49-F238E27FC236}">
                <a16:creationId xmlns:a16="http://schemas.microsoft.com/office/drawing/2014/main" id="{0E82526B-FC43-4CA0-B203-4E38045A583B}"/>
              </a:ext>
            </a:extLst>
          </p:cNvPr>
          <p:cNvSpPr/>
          <p:nvPr userDrawn="1"/>
        </p:nvSpPr>
        <p:spPr>
          <a:xfrm>
            <a:off x="0" y="-1"/>
            <a:ext cx="12192000" cy="6858001"/>
          </a:xfrm>
          <a:prstGeom prst="rect">
            <a:avLst/>
          </a:prstGeom>
          <a:solidFill>
            <a:srgbClr val="F2F7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>
              <a:solidFill>
                <a:srgbClr val="F85A17"/>
              </a:solidFill>
            </a:endParaRPr>
          </a:p>
        </p:txBody>
      </p:sp>
      <p:sp>
        <p:nvSpPr>
          <p:cNvPr id="8" name="Tekstiruutu 7">
            <a:extLst>
              <a:ext uri="{FF2B5EF4-FFF2-40B4-BE49-F238E27FC236}">
                <a16:creationId xmlns:a16="http://schemas.microsoft.com/office/drawing/2014/main" id="{DB0CDA30-62B6-7E47-9D5F-004669CE82E1}"/>
              </a:ext>
            </a:extLst>
          </p:cNvPr>
          <p:cNvSpPr txBox="1"/>
          <p:nvPr userDrawn="1"/>
        </p:nvSpPr>
        <p:spPr>
          <a:xfrm>
            <a:off x="9389806" y="-79641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fi-FI" dirty="0"/>
          </a:p>
        </p:txBody>
      </p:sp>
      <p:pic>
        <p:nvPicPr>
          <p:cNvPr id="12" name="Kuva 11">
            <a:extLst>
              <a:ext uri="{FF2B5EF4-FFF2-40B4-BE49-F238E27FC236}">
                <a16:creationId xmlns:a16="http://schemas.microsoft.com/office/drawing/2014/main" id="{9F7C4CFE-5B5E-9F41-A69B-C0377D41FB1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0723"/>
          <a:stretch/>
        </p:blipFill>
        <p:spPr>
          <a:xfrm>
            <a:off x="5612131" y="461084"/>
            <a:ext cx="6579870" cy="5936218"/>
          </a:xfrm>
          <a:prstGeom prst="rect">
            <a:avLst/>
          </a:prstGeom>
        </p:spPr>
      </p:pic>
      <p:sp>
        <p:nvSpPr>
          <p:cNvPr id="11" name="Suorakulmio 10">
            <a:extLst>
              <a:ext uri="{FF2B5EF4-FFF2-40B4-BE49-F238E27FC236}">
                <a16:creationId xmlns:a16="http://schemas.microsoft.com/office/drawing/2014/main" id="{733BAB4E-4B65-FD48-B130-16496D19DD24}"/>
              </a:ext>
            </a:extLst>
          </p:cNvPr>
          <p:cNvSpPr/>
          <p:nvPr userDrawn="1"/>
        </p:nvSpPr>
        <p:spPr>
          <a:xfrm>
            <a:off x="13031" y="6233532"/>
            <a:ext cx="9353160" cy="62446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>
              <a:solidFill>
                <a:srgbClr val="E5BAA9"/>
              </a:solidFill>
            </a:endParaRPr>
          </a:p>
        </p:txBody>
      </p:sp>
      <p:sp>
        <p:nvSpPr>
          <p:cNvPr id="13" name="Päivämäärän paikkamerkki 2">
            <a:extLst>
              <a:ext uri="{FF2B5EF4-FFF2-40B4-BE49-F238E27FC236}">
                <a16:creationId xmlns:a16="http://schemas.microsoft.com/office/drawing/2014/main" id="{1F99BFE6-87EA-C24B-ADBA-169FBDC880A2}"/>
              </a:ext>
            </a:extLst>
          </p:cNvPr>
          <p:cNvSpPr>
            <a:spLocks noGrp="1"/>
          </p:cNvSpPr>
          <p:nvPr>
            <p:ph type="dt" sz="half" idx="19"/>
          </p:nvPr>
        </p:nvSpPr>
        <p:spPr>
          <a:xfrm>
            <a:off x="504000" y="6448425"/>
            <a:ext cx="695072" cy="234950"/>
          </a:xfrm>
        </p:spPr>
        <p:txBody>
          <a:bodyPr anchor="ctr"/>
          <a:lstStyle>
            <a:lvl1pPr>
              <a:defRPr b="1">
                <a:solidFill>
                  <a:schemeClr val="tx2"/>
                </a:solidFill>
              </a:defRPr>
            </a:lvl1pPr>
          </a:lstStyle>
          <a:p>
            <a:fld id="{95303EB2-F322-E344-B546-F945159F1702}" type="datetime1">
              <a:rPr lang="fi-FI" smtClean="0"/>
              <a:t>21.9.2021</a:t>
            </a:fld>
            <a:endParaRPr lang="fi-FI" b="1" dirty="0"/>
          </a:p>
        </p:txBody>
      </p:sp>
      <p:sp>
        <p:nvSpPr>
          <p:cNvPr id="14" name="Alatunnisteen paikkamerkki 7">
            <a:extLst>
              <a:ext uri="{FF2B5EF4-FFF2-40B4-BE49-F238E27FC236}">
                <a16:creationId xmlns:a16="http://schemas.microsoft.com/office/drawing/2014/main" id="{50E3F8E5-F866-404B-BF21-256D24343F1F}"/>
              </a:ext>
            </a:extLst>
          </p:cNvPr>
          <p:cNvSpPr>
            <a:spLocks noGrp="1"/>
          </p:cNvSpPr>
          <p:nvPr>
            <p:ph type="ftr" sz="quarter" idx="20"/>
          </p:nvPr>
        </p:nvSpPr>
        <p:spPr>
          <a:xfrm>
            <a:off x="1308594" y="6448425"/>
            <a:ext cx="4787406" cy="234950"/>
          </a:xfrm>
        </p:spPr>
        <p:txBody>
          <a:bodyPr anchor="ctr"/>
          <a:lstStyle>
            <a:lvl1pPr>
              <a:defRPr b="1">
                <a:solidFill>
                  <a:schemeClr val="tx2"/>
                </a:solidFill>
              </a:defRPr>
            </a:lvl1pPr>
          </a:lstStyle>
          <a:p>
            <a:pPr algn="l"/>
            <a:r>
              <a:rPr lang="fi-FI" dirty="0"/>
              <a:t>Essi Esittäjä</a:t>
            </a:r>
            <a:endParaRPr lang="fi-FI" b="1" dirty="0"/>
          </a:p>
        </p:txBody>
      </p:sp>
      <p:sp>
        <p:nvSpPr>
          <p:cNvPr id="15" name="Suorakulmio 14">
            <a:extLst>
              <a:ext uri="{FF2B5EF4-FFF2-40B4-BE49-F238E27FC236}">
                <a16:creationId xmlns:a16="http://schemas.microsoft.com/office/drawing/2014/main" id="{03D9B476-1099-224E-AF24-0CF6546D8304}"/>
              </a:ext>
            </a:extLst>
          </p:cNvPr>
          <p:cNvSpPr/>
          <p:nvPr userDrawn="1"/>
        </p:nvSpPr>
        <p:spPr>
          <a:xfrm>
            <a:off x="9366191" y="6244071"/>
            <a:ext cx="2825808" cy="618764"/>
          </a:xfrm>
          <a:prstGeom prst="rect">
            <a:avLst/>
          </a:prstGeom>
          <a:solidFill>
            <a:srgbClr val="005DA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>
              <a:solidFill>
                <a:srgbClr val="F85A17"/>
              </a:solidFill>
            </a:endParaRPr>
          </a:p>
        </p:txBody>
      </p:sp>
      <p:pic>
        <p:nvPicPr>
          <p:cNvPr id="16" name="Kuva 15" descr="Kuva, joka sisältää kohteen teksti&#10;&#10;Kuvaus luotu automaattisesti">
            <a:extLst>
              <a:ext uri="{FF2B5EF4-FFF2-40B4-BE49-F238E27FC236}">
                <a16:creationId xmlns:a16="http://schemas.microsoft.com/office/drawing/2014/main" id="{46DC1D7A-2308-3B4E-AD66-1EBE0AFA5CD6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13882" y="6321893"/>
            <a:ext cx="2551445" cy="463119"/>
          </a:xfrm>
          <a:prstGeom prst="rect">
            <a:avLst/>
          </a:prstGeom>
        </p:spPr>
      </p:pic>
      <p:sp>
        <p:nvSpPr>
          <p:cNvPr id="17" name="Otsikko 1">
            <a:extLst>
              <a:ext uri="{FF2B5EF4-FFF2-40B4-BE49-F238E27FC236}">
                <a16:creationId xmlns:a16="http://schemas.microsoft.com/office/drawing/2014/main" id="{E040E213-3E00-CD4E-9C80-F2D09C72353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04000" y="1687945"/>
            <a:ext cx="5922200" cy="1536700"/>
          </a:xfrm>
        </p:spPr>
        <p:txBody>
          <a:bodyPr anchor="b" anchorCtr="0"/>
          <a:lstStyle>
            <a:lvl1pPr algn="l">
              <a:defRPr sz="7000" b="0" i="0">
                <a:solidFill>
                  <a:srgbClr val="142963"/>
                </a:solidFill>
                <a:latin typeface="Epilogue Medium" pitchFamily="2" charset="77"/>
              </a:defRPr>
            </a:lvl1pPr>
          </a:lstStyle>
          <a:p>
            <a:r>
              <a:rPr lang="fi-FI" dirty="0"/>
              <a:t>Otsikko</a:t>
            </a:r>
          </a:p>
        </p:txBody>
      </p:sp>
      <p:sp>
        <p:nvSpPr>
          <p:cNvPr id="18" name="Alaotsikko 2">
            <a:extLst>
              <a:ext uri="{FF2B5EF4-FFF2-40B4-BE49-F238E27FC236}">
                <a16:creationId xmlns:a16="http://schemas.microsoft.com/office/drawing/2014/main" id="{39E3DE70-D3AA-EC44-9F8B-450216F91BA4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04000" y="3429000"/>
            <a:ext cx="5922200" cy="1655762"/>
          </a:xfrm>
        </p:spPr>
        <p:txBody>
          <a:bodyPr>
            <a:normAutofit/>
          </a:bodyPr>
          <a:lstStyle>
            <a:lvl1pPr marL="0" indent="0" algn="l">
              <a:buNone/>
              <a:defRPr sz="3000">
                <a:solidFill>
                  <a:srgbClr val="142963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 dirty="0"/>
              <a:t>Alaotsikko</a:t>
            </a:r>
          </a:p>
        </p:txBody>
      </p:sp>
    </p:spTree>
    <p:extLst>
      <p:ext uri="{BB962C8B-B14F-4D97-AF65-F5344CB8AC3E}">
        <p14:creationId xmlns:p14="http://schemas.microsoft.com/office/powerpoint/2010/main" val="4900911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 ja kaksi kohta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A2CE6C20-D51C-49BD-942C-2CE7E90CD8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11" name="Tekstin paikkamerkki 11">
            <a:extLst>
              <a:ext uri="{FF2B5EF4-FFF2-40B4-BE49-F238E27FC236}">
                <a16:creationId xmlns:a16="http://schemas.microsoft.com/office/drawing/2014/main" id="{2D7D550C-5036-403D-A594-5CEA6CF58097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04825" y="2171701"/>
            <a:ext cx="11180762" cy="304799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 sz="1800" b="1" i="0" baseline="0">
                <a:solidFill>
                  <a:srgbClr val="142963"/>
                </a:solidFill>
                <a:latin typeface="Epilogue SemiBold" pitchFamily="2" charset="77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fi-FI" dirty="0"/>
              <a:t>Otsikko</a:t>
            </a:r>
          </a:p>
        </p:txBody>
      </p:sp>
      <p:sp>
        <p:nvSpPr>
          <p:cNvPr id="8" name="Tekstin paikkamerkki 7">
            <a:extLst>
              <a:ext uri="{FF2B5EF4-FFF2-40B4-BE49-F238E27FC236}">
                <a16:creationId xmlns:a16="http://schemas.microsoft.com/office/drawing/2014/main" id="{6659DACC-B38D-4E7B-A71A-91BE3A1785BE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504825" y="2524125"/>
            <a:ext cx="11180762" cy="1200150"/>
          </a:xfrm>
        </p:spPr>
        <p:txBody>
          <a:bodyPr/>
          <a:lstStyle>
            <a:lvl1pPr>
              <a:defRPr sz="1800">
                <a:solidFill>
                  <a:srgbClr val="142963"/>
                </a:solidFill>
              </a:defRPr>
            </a:lvl1pPr>
            <a:lvl2pPr>
              <a:defRPr sz="1800">
                <a:solidFill>
                  <a:srgbClr val="142963"/>
                </a:solidFill>
              </a:defRPr>
            </a:lvl2pPr>
            <a:lvl3pPr>
              <a:defRPr sz="1800">
                <a:solidFill>
                  <a:srgbClr val="142963"/>
                </a:solidFill>
              </a:defRPr>
            </a:lvl3pPr>
            <a:lvl4pPr>
              <a:defRPr sz="1800">
                <a:solidFill>
                  <a:srgbClr val="142963"/>
                </a:solidFill>
              </a:defRPr>
            </a:lvl4pPr>
            <a:lvl5pPr>
              <a:defRPr sz="1800">
                <a:solidFill>
                  <a:srgbClr val="142963"/>
                </a:solidFill>
              </a:defRPr>
            </a:lvl5pPr>
          </a:lstStyle>
          <a:p>
            <a:pPr lvl="0"/>
            <a:r>
              <a:rPr lang="fi-FI" dirty="0"/>
              <a:t>Muokkaa tekstin perustyylejä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15" name="Tekstin paikkamerkki 11">
            <a:extLst>
              <a:ext uri="{FF2B5EF4-FFF2-40B4-BE49-F238E27FC236}">
                <a16:creationId xmlns:a16="http://schemas.microsoft.com/office/drawing/2014/main" id="{F4D97C69-8AD1-4B44-AFD0-420CFF4B1F55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504825" y="3972221"/>
            <a:ext cx="11180762" cy="304799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 sz="1800" b="1" i="0" baseline="0">
                <a:solidFill>
                  <a:srgbClr val="142963"/>
                </a:solidFill>
                <a:latin typeface="Epilogue SemiBold" pitchFamily="2" charset="77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fi-FI" dirty="0"/>
              <a:t>Otsikko</a:t>
            </a:r>
          </a:p>
        </p:txBody>
      </p:sp>
      <p:sp>
        <p:nvSpPr>
          <p:cNvPr id="16" name="Tekstin paikkamerkki 7">
            <a:extLst>
              <a:ext uri="{FF2B5EF4-FFF2-40B4-BE49-F238E27FC236}">
                <a16:creationId xmlns:a16="http://schemas.microsoft.com/office/drawing/2014/main" id="{3EFC6DC3-F489-4C9E-BC07-A4D37E01B478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504825" y="4324645"/>
            <a:ext cx="11180762" cy="1200150"/>
          </a:xfrm>
        </p:spPr>
        <p:txBody>
          <a:bodyPr/>
          <a:lstStyle>
            <a:lvl1pPr>
              <a:defRPr sz="1800">
                <a:solidFill>
                  <a:srgbClr val="142963"/>
                </a:solidFill>
              </a:defRPr>
            </a:lvl1pPr>
            <a:lvl2pPr>
              <a:defRPr sz="1800">
                <a:solidFill>
                  <a:srgbClr val="142963"/>
                </a:solidFill>
              </a:defRPr>
            </a:lvl2pPr>
            <a:lvl3pPr>
              <a:defRPr sz="1800">
                <a:solidFill>
                  <a:srgbClr val="142963"/>
                </a:solidFill>
              </a:defRPr>
            </a:lvl3pPr>
            <a:lvl4pPr>
              <a:defRPr sz="1800">
                <a:solidFill>
                  <a:srgbClr val="142963"/>
                </a:solidFill>
              </a:defRPr>
            </a:lvl4pPr>
            <a:lvl5pPr>
              <a:defRPr sz="1800">
                <a:solidFill>
                  <a:srgbClr val="142963"/>
                </a:solidFill>
              </a:defRPr>
            </a:lvl5pPr>
          </a:lstStyle>
          <a:p>
            <a:pPr lvl="0"/>
            <a:r>
              <a:rPr lang="fi-FI" dirty="0"/>
              <a:t>Muokkaa tekstin perustyylejä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26" name="Tekstin paikkamerkki 11">
            <a:extLst>
              <a:ext uri="{FF2B5EF4-FFF2-40B4-BE49-F238E27FC236}">
                <a16:creationId xmlns:a16="http://schemas.microsoft.com/office/drawing/2014/main" id="{37CE4288-0D31-A14C-B252-BB0681D4EE9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04825" y="1163191"/>
            <a:ext cx="11180762" cy="438149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2400" baseline="0">
                <a:solidFill>
                  <a:schemeClr val="tx2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fi-FI" dirty="0"/>
              <a:t>Alaotsikko</a:t>
            </a:r>
          </a:p>
        </p:txBody>
      </p:sp>
      <p:sp>
        <p:nvSpPr>
          <p:cNvPr id="19" name="Suorakulmio 18">
            <a:extLst>
              <a:ext uri="{FF2B5EF4-FFF2-40B4-BE49-F238E27FC236}">
                <a16:creationId xmlns:a16="http://schemas.microsoft.com/office/drawing/2014/main" id="{F1434A4C-D49D-5C49-976B-439303549A8F}"/>
              </a:ext>
            </a:extLst>
          </p:cNvPr>
          <p:cNvSpPr/>
          <p:nvPr userDrawn="1"/>
        </p:nvSpPr>
        <p:spPr>
          <a:xfrm>
            <a:off x="1" y="6239236"/>
            <a:ext cx="11023312" cy="618764"/>
          </a:xfrm>
          <a:prstGeom prst="rect">
            <a:avLst/>
          </a:prstGeom>
          <a:solidFill>
            <a:srgbClr val="F2F7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>
              <a:solidFill>
                <a:srgbClr val="F2F7BC"/>
              </a:solidFill>
            </a:endParaRPr>
          </a:p>
        </p:txBody>
      </p:sp>
      <p:sp>
        <p:nvSpPr>
          <p:cNvPr id="20" name="Suorakulmio 19">
            <a:extLst>
              <a:ext uri="{FF2B5EF4-FFF2-40B4-BE49-F238E27FC236}">
                <a16:creationId xmlns:a16="http://schemas.microsoft.com/office/drawing/2014/main" id="{2F8F230F-F8F2-7945-80D7-CD5AE79502B7}"/>
              </a:ext>
            </a:extLst>
          </p:cNvPr>
          <p:cNvSpPr/>
          <p:nvPr userDrawn="1"/>
        </p:nvSpPr>
        <p:spPr>
          <a:xfrm>
            <a:off x="9366191" y="6244071"/>
            <a:ext cx="2825808" cy="618764"/>
          </a:xfrm>
          <a:prstGeom prst="rect">
            <a:avLst/>
          </a:prstGeom>
          <a:solidFill>
            <a:srgbClr val="005DA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>
              <a:solidFill>
                <a:srgbClr val="F85A17"/>
              </a:solidFill>
            </a:endParaRPr>
          </a:p>
        </p:txBody>
      </p:sp>
      <p:pic>
        <p:nvPicPr>
          <p:cNvPr id="21" name="Kuva 20" descr="Kuva, joka sisältää kohteen teksti&#10;&#10;Kuvaus luotu automaattisesti">
            <a:extLst>
              <a:ext uri="{FF2B5EF4-FFF2-40B4-BE49-F238E27FC236}">
                <a16:creationId xmlns:a16="http://schemas.microsoft.com/office/drawing/2014/main" id="{5CC769AE-447D-2246-9071-C8652CFC5C5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13882" y="6321893"/>
            <a:ext cx="2551445" cy="463119"/>
          </a:xfrm>
          <a:prstGeom prst="rect">
            <a:avLst/>
          </a:prstGeom>
        </p:spPr>
      </p:pic>
      <p:sp>
        <p:nvSpPr>
          <p:cNvPr id="22" name="Päivämäärän paikkamerkki 2">
            <a:extLst>
              <a:ext uri="{FF2B5EF4-FFF2-40B4-BE49-F238E27FC236}">
                <a16:creationId xmlns:a16="http://schemas.microsoft.com/office/drawing/2014/main" id="{DD0FE597-C644-3C4A-8D69-E7613A06F58C}"/>
              </a:ext>
            </a:extLst>
          </p:cNvPr>
          <p:cNvSpPr>
            <a:spLocks noGrp="1"/>
          </p:cNvSpPr>
          <p:nvPr>
            <p:ph type="dt" sz="half" idx="19"/>
          </p:nvPr>
        </p:nvSpPr>
        <p:spPr>
          <a:xfrm>
            <a:off x="504000" y="6448425"/>
            <a:ext cx="695072" cy="234950"/>
          </a:xfrm>
        </p:spPr>
        <p:txBody>
          <a:bodyPr anchor="ctr"/>
          <a:lstStyle>
            <a:lvl1pPr>
              <a:defRPr b="1">
                <a:solidFill>
                  <a:schemeClr val="tx2"/>
                </a:solidFill>
              </a:defRPr>
            </a:lvl1pPr>
          </a:lstStyle>
          <a:p>
            <a:fld id="{BEADC72A-26E7-114D-9AD0-782C4A79D43F}" type="datetime1">
              <a:rPr lang="fi-FI" smtClean="0"/>
              <a:t>21.9.2021</a:t>
            </a:fld>
            <a:endParaRPr lang="fi-FI" b="1" dirty="0"/>
          </a:p>
        </p:txBody>
      </p:sp>
      <p:sp>
        <p:nvSpPr>
          <p:cNvPr id="23" name="Alatunnisteen paikkamerkki 7">
            <a:extLst>
              <a:ext uri="{FF2B5EF4-FFF2-40B4-BE49-F238E27FC236}">
                <a16:creationId xmlns:a16="http://schemas.microsoft.com/office/drawing/2014/main" id="{328905EE-68F2-8B43-ABA8-9BBDBD60EB0F}"/>
              </a:ext>
            </a:extLst>
          </p:cNvPr>
          <p:cNvSpPr>
            <a:spLocks noGrp="1"/>
          </p:cNvSpPr>
          <p:nvPr>
            <p:ph type="ftr" sz="quarter" idx="20"/>
          </p:nvPr>
        </p:nvSpPr>
        <p:spPr>
          <a:xfrm>
            <a:off x="1308594" y="6448425"/>
            <a:ext cx="4787406" cy="234950"/>
          </a:xfrm>
        </p:spPr>
        <p:txBody>
          <a:bodyPr anchor="ctr"/>
          <a:lstStyle>
            <a:lvl1pPr>
              <a:defRPr b="1">
                <a:solidFill>
                  <a:schemeClr val="tx2"/>
                </a:solidFill>
              </a:defRPr>
            </a:lvl1pPr>
          </a:lstStyle>
          <a:p>
            <a:pPr algn="l"/>
            <a:r>
              <a:rPr lang="fi-FI"/>
              <a:t>Essi Esittäjä</a:t>
            </a:r>
            <a:endParaRPr lang="fi-FI" b="1" dirty="0"/>
          </a:p>
        </p:txBody>
      </p:sp>
      <p:sp>
        <p:nvSpPr>
          <p:cNvPr id="24" name="Dian numeron paikkamerkki 9">
            <a:extLst>
              <a:ext uri="{FF2B5EF4-FFF2-40B4-BE49-F238E27FC236}">
                <a16:creationId xmlns:a16="http://schemas.microsoft.com/office/drawing/2014/main" id="{F5E7ADCA-EDD6-FD4A-B1E1-77B194351F68}"/>
              </a:ext>
            </a:extLst>
          </p:cNvPr>
          <p:cNvSpPr>
            <a:spLocks noGrp="1"/>
          </p:cNvSpPr>
          <p:nvPr>
            <p:ph type="sldNum" sz="quarter" idx="24"/>
          </p:nvPr>
        </p:nvSpPr>
        <p:spPr>
          <a:xfrm>
            <a:off x="8521660" y="6448425"/>
            <a:ext cx="535916" cy="234950"/>
          </a:xfrm>
        </p:spPr>
        <p:txBody>
          <a:bodyPr anchor="ctr"/>
          <a:lstStyle>
            <a:lvl1pPr>
              <a:defRPr b="1">
                <a:solidFill>
                  <a:schemeClr val="tx2"/>
                </a:solidFill>
              </a:defRPr>
            </a:lvl1pPr>
          </a:lstStyle>
          <a:p>
            <a:fld id="{74162AFA-8845-4A98-91C8-0D60CCF00EF4}" type="slidenum">
              <a:rPr lang="fi-FI" smtClean="0"/>
              <a:pPr/>
              <a:t>‹#›</a:t>
            </a:fld>
            <a:endParaRPr lang="fi-FI" b="1"/>
          </a:p>
        </p:txBody>
      </p:sp>
    </p:spTree>
    <p:extLst>
      <p:ext uri="{BB962C8B-B14F-4D97-AF65-F5344CB8AC3E}">
        <p14:creationId xmlns:p14="http://schemas.microsoft.com/office/powerpoint/2010/main" val="19780461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 ja kolme kohta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A2CE6C20-D51C-49BD-942C-2CE7E90CD8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11" name="Tekstin paikkamerkki 11">
            <a:extLst>
              <a:ext uri="{FF2B5EF4-FFF2-40B4-BE49-F238E27FC236}">
                <a16:creationId xmlns:a16="http://schemas.microsoft.com/office/drawing/2014/main" id="{2D7D550C-5036-403D-A594-5CEA6CF58097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04825" y="1577340"/>
            <a:ext cx="3598545" cy="772159"/>
          </a:xfrm>
        </p:spPr>
        <p:txBody>
          <a:bodyPr anchor="b" anchorCtr="0">
            <a:noAutofit/>
          </a:bodyPr>
          <a:lstStyle>
            <a:lvl1pPr marL="0" indent="0" algn="ctr">
              <a:spcBef>
                <a:spcPts val="0"/>
              </a:spcBef>
              <a:buFont typeface="Arial" panose="020B0604020202020204" pitchFamily="34" charset="0"/>
              <a:buNone/>
              <a:defRPr sz="1800" b="1" i="0" baseline="0">
                <a:solidFill>
                  <a:srgbClr val="142963"/>
                </a:solidFill>
                <a:latin typeface="Epilogue SemiBold" pitchFamily="2" charset="77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fi-FI" dirty="0"/>
              <a:t>Otsikko</a:t>
            </a:r>
          </a:p>
        </p:txBody>
      </p:sp>
      <p:sp>
        <p:nvSpPr>
          <p:cNvPr id="8" name="Tekstin paikkamerkki 7">
            <a:extLst>
              <a:ext uri="{FF2B5EF4-FFF2-40B4-BE49-F238E27FC236}">
                <a16:creationId xmlns:a16="http://schemas.microsoft.com/office/drawing/2014/main" id="{6659DACC-B38D-4E7B-A71A-91BE3A1785BE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504825" y="2524124"/>
            <a:ext cx="3598545" cy="2916556"/>
          </a:xfrm>
        </p:spPr>
        <p:txBody>
          <a:bodyPr/>
          <a:lstStyle>
            <a:lvl1pPr marL="0" indent="0" algn="ctr">
              <a:buFontTx/>
              <a:buNone/>
              <a:defRPr sz="1800">
                <a:solidFill>
                  <a:srgbClr val="142963"/>
                </a:solidFill>
              </a:defRPr>
            </a:lvl1pPr>
            <a:lvl2pPr marL="457200" indent="0" algn="ctr">
              <a:buFontTx/>
              <a:buNone/>
              <a:defRPr sz="1800">
                <a:solidFill>
                  <a:srgbClr val="142963"/>
                </a:solidFill>
              </a:defRPr>
            </a:lvl2pPr>
            <a:lvl3pPr marL="914400" indent="0">
              <a:buFontTx/>
              <a:buNone/>
              <a:defRPr sz="1800">
                <a:solidFill>
                  <a:srgbClr val="142963"/>
                </a:solidFill>
              </a:defRPr>
            </a:lvl3pPr>
            <a:lvl4pPr marL="1371600" indent="0">
              <a:buFontTx/>
              <a:buNone/>
              <a:defRPr sz="1800">
                <a:solidFill>
                  <a:srgbClr val="142963"/>
                </a:solidFill>
              </a:defRPr>
            </a:lvl4pPr>
            <a:lvl5pPr marL="1828800" indent="0">
              <a:buFontTx/>
              <a:buNone/>
              <a:defRPr sz="1800">
                <a:solidFill>
                  <a:srgbClr val="142963"/>
                </a:solidFill>
              </a:defRPr>
            </a:lvl5pPr>
          </a:lstStyle>
          <a:p>
            <a:pPr lvl="0"/>
            <a:r>
              <a:rPr lang="fi-FI" dirty="0"/>
              <a:t>Muokkaa tekstin perustyylejä</a:t>
            </a:r>
          </a:p>
        </p:txBody>
      </p:sp>
      <p:sp>
        <p:nvSpPr>
          <p:cNvPr id="19" name="Suorakulmio 18">
            <a:extLst>
              <a:ext uri="{FF2B5EF4-FFF2-40B4-BE49-F238E27FC236}">
                <a16:creationId xmlns:a16="http://schemas.microsoft.com/office/drawing/2014/main" id="{F1434A4C-D49D-5C49-976B-439303549A8F}"/>
              </a:ext>
            </a:extLst>
          </p:cNvPr>
          <p:cNvSpPr/>
          <p:nvPr userDrawn="1"/>
        </p:nvSpPr>
        <p:spPr>
          <a:xfrm>
            <a:off x="1" y="6239236"/>
            <a:ext cx="11023312" cy="618764"/>
          </a:xfrm>
          <a:prstGeom prst="rect">
            <a:avLst/>
          </a:prstGeom>
          <a:solidFill>
            <a:srgbClr val="F2F7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>
              <a:solidFill>
                <a:srgbClr val="F2F7BC"/>
              </a:solidFill>
            </a:endParaRPr>
          </a:p>
        </p:txBody>
      </p:sp>
      <p:sp>
        <p:nvSpPr>
          <p:cNvPr id="20" name="Suorakulmio 19">
            <a:extLst>
              <a:ext uri="{FF2B5EF4-FFF2-40B4-BE49-F238E27FC236}">
                <a16:creationId xmlns:a16="http://schemas.microsoft.com/office/drawing/2014/main" id="{2F8F230F-F8F2-7945-80D7-CD5AE79502B7}"/>
              </a:ext>
            </a:extLst>
          </p:cNvPr>
          <p:cNvSpPr/>
          <p:nvPr userDrawn="1"/>
        </p:nvSpPr>
        <p:spPr>
          <a:xfrm>
            <a:off x="9366191" y="6244071"/>
            <a:ext cx="2825808" cy="618764"/>
          </a:xfrm>
          <a:prstGeom prst="rect">
            <a:avLst/>
          </a:prstGeom>
          <a:solidFill>
            <a:srgbClr val="005DA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>
              <a:solidFill>
                <a:srgbClr val="F85A17"/>
              </a:solidFill>
            </a:endParaRPr>
          </a:p>
        </p:txBody>
      </p:sp>
      <p:pic>
        <p:nvPicPr>
          <p:cNvPr id="21" name="Kuva 20" descr="Kuva, joka sisältää kohteen teksti&#10;&#10;Kuvaus luotu automaattisesti">
            <a:extLst>
              <a:ext uri="{FF2B5EF4-FFF2-40B4-BE49-F238E27FC236}">
                <a16:creationId xmlns:a16="http://schemas.microsoft.com/office/drawing/2014/main" id="{5CC769AE-447D-2246-9071-C8652CFC5C5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13882" y="6321893"/>
            <a:ext cx="2551445" cy="463119"/>
          </a:xfrm>
          <a:prstGeom prst="rect">
            <a:avLst/>
          </a:prstGeom>
        </p:spPr>
      </p:pic>
      <p:sp>
        <p:nvSpPr>
          <p:cNvPr id="22" name="Päivämäärän paikkamerkki 2">
            <a:extLst>
              <a:ext uri="{FF2B5EF4-FFF2-40B4-BE49-F238E27FC236}">
                <a16:creationId xmlns:a16="http://schemas.microsoft.com/office/drawing/2014/main" id="{DD0FE597-C644-3C4A-8D69-E7613A06F58C}"/>
              </a:ext>
            </a:extLst>
          </p:cNvPr>
          <p:cNvSpPr>
            <a:spLocks noGrp="1"/>
          </p:cNvSpPr>
          <p:nvPr>
            <p:ph type="dt" sz="half" idx="19"/>
          </p:nvPr>
        </p:nvSpPr>
        <p:spPr>
          <a:xfrm>
            <a:off x="504000" y="6448425"/>
            <a:ext cx="695072" cy="234950"/>
          </a:xfrm>
        </p:spPr>
        <p:txBody>
          <a:bodyPr anchor="ctr"/>
          <a:lstStyle>
            <a:lvl1pPr>
              <a:defRPr b="1">
                <a:solidFill>
                  <a:schemeClr val="tx2"/>
                </a:solidFill>
              </a:defRPr>
            </a:lvl1pPr>
          </a:lstStyle>
          <a:p>
            <a:fld id="{BEADC72A-26E7-114D-9AD0-782C4A79D43F}" type="datetime1">
              <a:rPr lang="fi-FI" smtClean="0"/>
              <a:t>21.9.2021</a:t>
            </a:fld>
            <a:endParaRPr lang="fi-FI" b="1" dirty="0"/>
          </a:p>
        </p:txBody>
      </p:sp>
      <p:sp>
        <p:nvSpPr>
          <p:cNvPr id="23" name="Alatunnisteen paikkamerkki 7">
            <a:extLst>
              <a:ext uri="{FF2B5EF4-FFF2-40B4-BE49-F238E27FC236}">
                <a16:creationId xmlns:a16="http://schemas.microsoft.com/office/drawing/2014/main" id="{328905EE-68F2-8B43-ABA8-9BBDBD60EB0F}"/>
              </a:ext>
            </a:extLst>
          </p:cNvPr>
          <p:cNvSpPr>
            <a:spLocks noGrp="1"/>
          </p:cNvSpPr>
          <p:nvPr>
            <p:ph type="ftr" sz="quarter" idx="20"/>
          </p:nvPr>
        </p:nvSpPr>
        <p:spPr>
          <a:xfrm>
            <a:off x="1308594" y="6448425"/>
            <a:ext cx="4787406" cy="234950"/>
          </a:xfrm>
        </p:spPr>
        <p:txBody>
          <a:bodyPr anchor="ctr"/>
          <a:lstStyle>
            <a:lvl1pPr>
              <a:defRPr b="1">
                <a:solidFill>
                  <a:schemeClr val="tx2"/>
                </a:solidFill>
              </a:defRPr>
            </a:lvl1pPr>
          </a:lstStyle>
          <a:p>
            <a:pPr algn="l"/>
            <a:r>
              <a:rPr lang="fi-FI"/>
              <a:t>Essi Esittäjä</a:t>
            </a:r>
            <a:endParaRPr lang="fi-FI" b="1" dirty="0"/>
          </a:p>
        </p:txBody>
      </p:sp>
      <p:sp>
        <p:nvSpPr>
          <p:cNvPr id="24" name="Dian numeron paikkamerkki 9">
            <a:extLst>
              <a:ext uri="{FF2B5EF4-FFF2-40B4-BE49-F238E27FC236}">
                <a16:creationId xmlns:a16="http://schemas.microsoft.com/office/drawing/2014/main" id="{F5E7ADCA-EDD6-FD4A-B1E1-77B194351F68}"/>
              </a:ext>
            </a:extLst>
          </p:cNvPr>
          <p:cNvSpPr>
            <a:spLocks noGrp="1"/>
          </p:cNvSpPr>
          <p:nvPr>
            <p:ph type="sldNum" sz="quarter" idx="24"/>
          </p:nvPr>
        </p:nvSpPr>
        <p:spPr>
          <a:xfrm>
            <a:off x="8521660" y="6448425"/>
            <a:ext cx="535916" cy="234950"/>
          </a:xfrm>
        </p:spPr>
        <p:txBody>
          <a:bodyPr anchor="ctr"/>
          <a:lstStyle>
            <a:lvl1pPr>
              <a:defRPr b="1">
                <a:solidFill>
                  <a:schemeClr val="tx2"/>
                </a:solidFill>
              </a:defRPr>
            </a:lvl1pPr>
          </a:lstStyle>
          <a:p>
            <a:fld id="{74162AFA-8845-4A98-91C8-0D60CCF00EF4}" type="slidenum">
              <a:rPr lang="fi-FI" smtClean="0"/>
              <a:pPr/>
              <a:t>‹#›</a:t>
            </a:fld>
            <a:endParaRPr lang="fi-FI" b="1"/>
          </a:p>
        </p:txBody>
      </p:sp>
      <p:sp>
        <p:nvSpPr>
          <p:cNvPr id="14" name="Tekstin paikkamerkki 11">
            <a:extLst>
              <a:ext uri="{FF2B5EF4-FFF2-40B4-BE49-F238E27FC236}">
                <a16:creationId xmlns:a16="http://schemas.microsoft.com/office/drawing/2014/main" id="{EE03CAF7-9AF9-984A-B4F4-877279D92346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4288155" y="1577340"/>
            <a:ext cx="3598545" cy="772159"/>
          </a:xfrm>
        </p:spPr>
        <p:txBody>
          <a:bodyPr anchor="b" anchorCtr="0">
            <a:noAutofit/>
          </a:bodyPr>
          <a:lstStyle>
            <a:lvl1pPr marL="0" indent="0" algn="ctr">
              <a:spcBef>
                <a:spcPts val="0"/>
              </a:spcBef>
              <a:buFont typeface="Arial" panose="020B0604020202020204" pitchFamily="34" charset="0"/>
              <a:buNone/>
              <a:defRPr sz="1800" b="1" i="0" baseline="0">
                <a:solidFill>
                  <a:srgbClr val="142963"/>
                </a:solidFill>
                <a:latin typeface="Epilogue SemiBold" pitchFamily="2" charset="77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fi-FI" dirty="0"/>
              <a:t>Otsikko</a:t>
            </a:r>
          </a:p>
        </p:txBody>
      </p:sp>
      <p:sp>
        <p:nvSpPr>
          <p:cNvPr id="17" name="Tekstin paikkamerkki 7">
            <a:extLst>
              <a:ext uri="{FF2B5EF4-FFF2-40B4-BE49-F238E27FC236}">
                <a16:creationId xmlns:a16="http://schemas.microsoft.com/office/drawing/2014/main" id="{79D5BBBB-696B-834F-BA46-B997CC9C7AD9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4288154" y="2524124"/>
            <a:ext cx="3598545" cy="2916556"/>
          </a:xfrm>
        </p:spPr>
        <p:txBody>
          <a:bodyPr/>
          <a:lstStyle>
            <a:lvl1pPr marL="0" indent="0" algn="ctr">
              <a:buFontTx/>
              <a:buNone/>
              <a:defRPr sz="1800">
                <a:solidFill>
                  <a:srgbClr val="142963"/>
                </a:solidFill>
              </a:defRPr>
            </a:lvl1pPr>
            <a:lvl2pPr marL="457200" indent="0" algn="ctr">
              <a:buFontTx/>
              <a:buNone/>
              <a:defRPr sz="1800">
                <a:solidFill>
                  <a:srgbClr val="142963"/>
                </a:solidFill>
              </a:defRPr>
            </a:lvl2pPr>
            <a:lvl3pPr marL="914400" indent="0">
              <a:buFontTx/>
              <a:buNone/>
              <a:defRPr sz="1800">
                <a:solidFill>
                  <a:srgbClr val="142963"/>
                </a:solidFill>
              </a:defRPr>
            </a:lvl3pPr>
            <a:lvl4pPr marL="1371600" indent="0">
              <a:buFontTx/>
              <a:buNone/>
              <a:defRPr sz="1800">
                <a:solidFill>
                  <a:srgbClr val="142963"/>
                </a:solidFill>
              </a:defRPr>
            </a:lvl4pPr>
            <a:lvl5pPr marL="1828800" indent="0">
              <a:buFontTx/>
              <a:buNone/>
              <a:defRPr sz="1800">
                <a:solidFill>
                  <a:srgbClr val="142963"/>
                </a:solidFill>
              </a:defRPr>
            </a:lvl5pPr>
          </a:lstStyle>
          <a:p>
            <a:pPr lvl="0"/>
            <a:r>
              <a:rPr lang="fi-FI" dirty="0"/>
              <a:t>Muokkaa tekstin perustyylejä</a:t>
            </a:r>
          </a:p>
        </p:txBody>
      </p:sp>
      <p:sp>
        <p:nvSpPr>
          <p:cNvPr id="18" name="Tekstin paikkamerkki 11">
            <a:extLst>
              <a:ext uri="{FF2B5EF4-FFF2-40B4-BE49-F238E27FC236}">
                <a16:creationId xmlns:a16="http://schemas.microsoft.com/office/drawing/2014/main" id="{CC41CB67-82BA-CC4C-8E32-C7F8218D2041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8071485" y="1577340"/>
            <a:ext cx="3598545" cy="772159"/>
          </a:xfrm>
        </p:spPr>
        <p:txBody>
          <a:bodyPr anchor="b" anchorCtr="0">
            <a:noAutofit/>
          </a:bodyPr>
          <a:lstStyle>
            <a:lvl1pPr marL="0" indent="0" algn="ctr">
              <a:spcBef>
                <a:spcPts val="0"/>
              </a:spcBef>
              <a:buFont typeface="Arial" panose="020B0604020202020204" pitchFamily="34" charset="0"/>
              <a:buNone/>
              <a:defRPr sz="1800" b="1" i="0" baseline="0">
                <a:solidFill>
                  <a:srgbClr val="142963"/>
                </a:solidFill>
                <a:latin typeface="Epilogue SemiBold" pitchFamily="2" charset="77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fi-FI" dirty="0"/>
              <a:t>Otsikko</a:t>
            </a:r>
          </a:p>
        </p:txBody>
      </p:sp>
      <p:sp>
        <p:nvSpPr>
          <p:cNvPr id="25" name="Tekstin paikkamerkki 7">
            <a:extLst>
              <a:ext uri="{FF2B5EF4-FFF2-40B4-BE49-F238E27FC236}">
                <a16:creationId xmlns:a16="http://schemas.microsoft.com/office/drawing/2014/main" id="{F4064415-A1B4-5949-AC31-2DE29ABD7D7C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8071485" y="2524124"/>
            <a:ext cx="3598545" cy="2916556"/>
          </a:xfrm>
        </p:spPr>
        <p:txBody>
          <a:bodyPr/>
          <a:lstStyle>
            <a:lvl1pPr marL="0" indent="0" algn="ctr">
              <a:buFontTx/>
              <a:buNone/>
              <a:defRPr sz="1800">
                <a:solidFill>
                  <a:srgbClr val="142963"/>
                </a:solidFill>
              </a:defRPr>
            </a:lvl1pPr>
            <a:lvl2pPr marL="457200" indent="0" algn="ctr">
              <a:buFontTx/>
              <a:buNone/>
              <a:defRPr sz="1800">
                <a:solidFill>
                  <a:srgbClr val="142963"/>
                </a:solidFill>
              </a:defRPr>
            </a:lvl2pPr>
            <a:lvl3pPr marL="914400" indent="0">
              <a:buFontTx/>
              <a:buNone/>
              <a:defRPr sz="1800">
                <a:solidFill>
                  <a:srgbClr val="142963"/>
                </a:solidFill>
              </a:defRPr>
            </a:lvl3pPr>
            <a:lvl4pPr marL="1371600" indent="0">
              <a:buFontTx/>
              <a:buNone/>
              <a:defRPr sz="1800">
                <a:solidFill>
                  <a:srgbClr val="142963"/>
                </a:solidFill>
              </a:defRPr>
            </a:lvl4pPr>
            <a:lvl5pPr marL="1828800" indent="0">
              <a:buFontTx/>
              <a:buNone/>
              <a:defRPr sz="1800">
                <a:solidFill>
                  <a:srgbClr val="142963"/>
                </a:solidFill>
              </a:defRPr>
            </a:lvl5pPr>
          </a:lstStyle>
          <a:p>
            <a:pPr lvl="0"/>
            <a:r>
              <a:rPr lang="fi-FI" dirty="0"/>
              <a:t>Muokkaa tekstin perustyylejä</a:t>
            </a:r>
          </a:p>
        </p:txBody>
      </p:sp>
    </p:spTree>
    <p:extLst>
      <p:ext uri="{BB962C8B-B14F-4D97-AF65-F5344CB8AC3E}">
        <p14:creationId xmlns:p14="http://schemas.microsoft.com/office/powerpoint/2010/main" val="263480097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 ja leipä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A2CE6C20-D51C-49BD-942C-2CE7E90CD8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Muokkaa </a:t>
            </a:r>
            <a:r>
              <a:rPr lang="fi-FI" dirty="0" err="1"/>
              <a:t>ots</a:t>
            </a:r>
            <a:r>
              <a:rPr lang="fi-FI" dirty="0"/>
              <a:t>.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5" name="Tekstin paikkamerkki 3">
            <a:extLst>
              <a:ext uri="{FF2B5EF4-FFF2-40B4-BE49-F238E27FC236}">
                <a16:creationId xmlns:a16="http://schemas.microsoft.com/office/drawing/2014/main" id="{60055ABF-4E58-A64B-B241-7514BE9D516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03999" y="2171698"/>
            <a:ext cx="8636335" cy="3755345"/>
          </a:xfrm>
        </p:spPr>
        <p:txBody>
          <a:bodyPr/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 dirty="0"/>
              <a:t>Muokkaa tekstin perustyylejä</a:t>
            </a:r>
          </a:p>
        </p:txBody>
      </p:sp>
      <p:sp>
        <p:nvSpPr>
          <p:cNvPr id="16" name="Tekstin paikkamerkki 11">
            <a:extLst>
              <a:ext uri="{FF2B5EF4-FFF2-40B4-BE49-F238E27FC236}">
                <a16:creationId xmlns:a16="http://schemas.microsoft.com/office/drawing/2014/main" id="{71638FE3-935C-D745-8B6A-E6833B5A6A9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04825" y="1163191"/>
            <a:ext cx="11180762" cy="438149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2400" baseline="0">
                <a:solidFill>
                  <a:schemeClr val="tx2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fi-FI" dirty="0"/>
              <a:t>Alaotsikko</a:t>
            </a:r>
          </a:p>
        </p:txBody>
      </p:sp>
      <p:sp>
        <p:nvSpPr>
          <p:cNvPr id="17" name="Suorakulmio 16">
            <a:extLst>
              <a:ext uri="{FF2B5EF4-FFF2-40B4-BE49-F238E27FC236}">
                <a16:creationId xmlns:a16="http://schemas.microsoft.com/office/drawing/2014/main" id="{7EC6E41D-AC76-E149-BA29-E63AC27CD9CC}"/>
              </a:ext>
            </a:extLst>
          </p:cNvPr>
          <p:cNvSpPr/>
          <p:nvPr userDrawn="1"/>
        </p:nvSpPr>
        <p:spPr>
          <a:xfrm>
            <a:off x="1" y="6239236"/>
            <a:ext cx="11023312" cy="618764"/>
          </a:xfrm>
          <a:prstGeom prst="rect">
            <a:avLst/>
          </a:prstGeom>
          <a:solidFill>
            <a:srgbClr val="F2F7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>
              <a:solidFill>
                <a:srgbClr val="F2F7BC"/>
              </a:solidFill>
            </a:endParaRPr>
          </a:p>
        </p:txBody>
      </p:sp>
      <p:sp>
        <p:nvSpPr>
          <p:cNvPr id="18" name="Suorakulmio 17">
            <a:extLst>
              <a:ext uri="{FF2B5EF4-FFF2-40B4-BE49-F238E27FC236}">
                <a16:creationId xmlns:a16="http://schemas.microsoft.com/office/drawing/2014/main" id="{D7C2ECA0-4D5A-A94D-A5E0-ACDE64F1A1E5}"/>
              </a:ext>
            </a:extLst>
          </p:cNvPr>
          <p:cNvSpPr/>
          <p:nvPr userDrawn="1"/>
        </p:nvSpPr>
        <p:spPr>
          <a:xfrm>
            <a:off x="9366191" y="6244071"/>
            <a:ext cx="2825808" cy="618764"/>
          </a:xfrm>
          <a:prstGeom prst="rect">
            <a:avLst/>
          </a:prstGeom>
          <a:solidFill>
            <a:srgbClr val="005DA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>
              <a:solidFill>
                <a:srgbClr val="F85A17"/>
              </a:solidFill>
            </a:endParaRPr>
          </a:p>
        </p:txBody>
      </p:sp>
      <p:pic>
        <p:nvPicPr>
          <p:cNvPr id="19" name="Kuva 18" descr="Kuva, joka sisältää kohteen teksti&#10;&#10;Kuvaus luotu automaattisesti">
            <a:extLst>
              <a:ext uri="{FF2B5EF4-FFF2-40B4-BE49-F238E27FC236}">
                <a16:creationId xmlns:a16="http://schemas.microsoft.com/office/drawing/2014/main" id="{656A2F10-0AC0-2748-98D5-12897DA0BF1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13882" y="6321893"/>
            <a:ext cx="2551445" cy="463119"/>
          </a:xfrm>
          <a:prstGeom prst="rect">
            <a:avLst/>
          </a:prstGeom>
        </p:spPr>
      </p:pic>
      <p:sp>
        <p:nvSpPr>
          <p:cNvPr id="20" name="Päivämäärän paikkamerkki 2">
            <a:extLst>
              <a:ext uri="{FF2B5EF4-FFF2-40B4-BE49-F238E27FC236}">
                <a16:creationId xmlns:a16="http://schemas.microsoft.com/office/drawing/2014/main" id="{36BC29C7-7DCB-FD41-B31E-D1D51FDD48B4}"/>
              </a:ext>
            </a:extLst>
          </p:cNvPr>
          <p:cNvSpPr>
            <a:spLocks noGrp="1"/>
          </p:cNvSpPr>
          <p:nvPr>
            <p:ph type="dt" sz="half" idx="19"/>
          </p:nvPr>
        </p:nvSpPr>
        <p:spPr>
          <a:xfrm>
            <a:off x="504000" y="6448425"/>
            <a:ext cx="695072" cy="234950"/>
          </a:xfrm>
        </p:spPr>
        <p:txBody>
          <a:bodyPr anchor="ctr"/>
          <a:lstStyle>
            <a:lvl1pPr>
              <a:defRPr b="1">
                <a:solidFill>
                  <a:schemeClr val="tx2"/>
                </a:solidFill>
              </a:defRPr>
            </a:lvl1pPr>
          </a:lstStyle>
          <a:p>
            <a:fld id="{4B12BF08-6599-ED40-9981-4AE3894AB30F}" type="datetime1">
              <a:rPr lang="fi-FI" smtClean="0"/>
              <a:t>21.9.2021</a:t>
            </a:fld>
            <a:endParaRPr lang="fi-FI" b="1" dirty="0"/>
          </a:p>
        </p:txBody>
      </p:sp>
      <p:sp>
        <p:nvSpPr>
          <p:cNvPr id="32" name="Alatunnisteen paikkamerkki 7">
            <a:extLst>
              <a:ext uri="{FF2B5EF4-FFF2-40B4-BE49-F238E27FC236}">
                <a16:creationId xmlns:a16="http://schemas.microsoft.com/office/drawing/2014/main" id="{7C42A8CD-76BD-D14F-982D-4141E30D6E7E}"/>
              </a:ext>
            </a:extLst>
          </p:cNvPr>
          <p:cNvSpPr>
            <a:spLocks noGrp="1"/>
          </p:cNvSpPr>
          <p:nvPr>
            <p:ph type="ftr" sz="quarter" idx="20"/>
          </p:nvPr>
        </p:nvSpPr>
        <p:spPr>
          <a:xfrm>
            <a:off x="1308594" y="6448425"/>
            <a:ext cx="4787406" cy="234950"/>
          </a:xfrm>
        </p:spPr>
        <p:txBody>
          <a:bodyPr anchor="ctr"/>
          <a:lstStyle>
            <a:lvl1pPr>
              <a:defRPr b="1">
                <a:solidFill>
                  <a:schemeClr val="tx2"/>
                </a:solidFill>
              </a:defRPr>
            </a:lvl1pPr>
          </a:lstStyle>
          <a:p>
            <a:pPr algn="l"/>
            <a:r>
              <a:rPr lang="fi-FI"/>
              <a:t>Essi Esittäjä</a:t>
            </a:r>
            <a:endParaRPr lang="fi-FI" b="1" dirty="0"/>
          </a:p>
        </p:txBody>
      </p:sp>
      <p:sp>
        <p:nvSpPr>
          <p:cNvPr id="33" name="Dian numeron paikkamerkki 9">
            <a:extLst>
              <a:ext uri="{FF2B5EF4-FFF2-40B4-BE49-F238E27FC236}">
                <a16:creationId xmlns:a16="http://schemas.microsoft.com/office/drawing/2014/main" id="{70448198-E4DD-FC44-9D63-48A69E3DB1AF}"/>
              </a:ext>
            </a:extLst>
          </p:cNvPr>
          <p:cNvSpPr>
            <a:spLocks noGrp="1"/>
          </p:cNvSpPr>
          <p:nvPr>
            <p:ph type="sldNum" sz="quarter" idx="21"/>
          </p:nvPr>
        </p:nvSpPr>
        <p:spPr>
          <a:xfrm>
            <a:off x="8521660" y="6448425"/>
            <a:ext cx="535916" cy="234950"/>
          </a:xfrm>
        </p:spPr>
        <p:txBody>
          <a:bodyPr anchor="ctr"/>
          <a:lstStyle>
            <a:lvl1pPr>
              <a:defRPr b="1">
                <a:solidFill>
                  <a:schemeClr val="tx2"/>
                </a:solidFill>
              </a:defRPr>
            </a:lvl1pPr>
          </a:lstStyle>
          <a:p>
            <a:fld id="{74162AFA-8845-4A98-91C8-0D60CCF00EF4}" type="slidenum">
              <a:rPr lang="fi-FI" smtClean="0"/>
              <a:pPr/>
              <a:t>‹#›</a:t>
            </a:fld>
            <a:endParaRPr lang="fi-FI" b="1"/>
          </a:p>
        </p:txBody>
      </p:sp>
    </p:spTree>
    <p:extLst>
      <p:ext uri="{BB962C8B-B14F-4D97-AF65-F5344CB8AC3E}">
        <p14:creationId xmlns:p14="http://schemas.microsoft.com/office/powerpoint/2010/main" val="264342811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va +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Kuvan paikkamerkki 2">
            <a:extLst>
              <a:ext uri="{FF2B5EF4-FFF2-40B4-BE49-F238E27FC236}">
                <a16:creationId xmlns:a16="http://schemas.microsoft.com/office/drawing/2014/main" id="{032C606D-9120-4FA6-AD58-6282DA15B6F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8798" y="1"/>
            <a:ext cx="6087202" cy="6233531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i-FI" dirty="0"/>
              <a:t>Lisää kuva napsauttamalla kuvaketta</a:t>
            </a:r>
          </a:p>
        </p:txBody>
      </p:sp>
      <p:sp>
        <p:nvSpPr>
          <p:cNvPr id="11" name="Otsikko 1">
            <a:extLst>
              <a:ext uri="{FF2B5EF4-FFF2-40B4-BE49-F238E27FC236}">
                <a16:creationId xmlns:a16="http://schemas.microsoft.com/office/drawing/2014/main" id="{8D8EF0C5-BC75-1443-8AF6-6EDBE52A0C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47544" y="515256"/>
            <a:ext cx="4987780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 dirty="0"/>
              <a:t>Muokkaa </a:t>
            </a:r>
            <a:r>
              <a:rPr lang="fi-FI" dirty="0" err="1"/>
              <a:t>ots</a:t>
            </a:r>
            <a:r>
              <a:rPr lang="fi-FI" dirty="0"/>
              <a:t>.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2" name="Tekstin paikkamerkki 3">
            <a:extLst>
              <a:ext uri="{FF2B5EF4-FFF2-40B4-BE49-F238E27FC236}">
                <a16:creationId xmlns:a16="http://schemas.microsoft.com/office/drawing/2014/main" id="{A20FD56E-5C98-8546-BAC3-E138195EC3B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647544" y="2336800"/>
            <a:ext cx="4987780" cy="3590243"/>
          </a:xfrm>
        </p:spPr>
        <p:txBody>
          <a:bodyPr/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 dirty="0"/>
              <a:t>Muokkaa tekstin perustyylejä</a:t>
            </a:r>
          </a:p>
        </p:txBody>
      </p:sp>
      <p:sp>
        <p:nvSpPr>
          <p:cNvPr id="24" name="Suorakulmio 23">
            <a:extLst>
              <a:ext uri="{FF2B5EF4-FFF2-40B4-BE49-F238E27FC236}">
                <a16:creationId xmlns:a16="http://schemas.microsoft.com/office/drawing/2014/main" id="{0CED9DA7-A58D-5442-B4F9-653098FD4CF0}"/>
              </a:ext>
            </a:extLst>
          </p:cNvPr>
          <p:cNvSpPr/>
          <p:nvPr userDrawn="1"/>
        </p:nvSpPr>
        <p:spPr>
          <a:xfrm>
            <a:off x="1" y="6239236"/>
            <a:ext cx="11023312" cy="618764"/>
          </a:xfrm>
          <a:prstGeom prst="rect">
            <a:avLst/>
          </a:prstGeom>
          <a:solidFill>
            <a:srgbClr val="F2F7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>
              <a:solidFill>
                <a:srgbClr val="F2F7BC"/>
              </a:solidFill>
            </a:endParaRPr>
          </a:p>
        </p:txBody>
      </p:sp>
      <p:sp>
        <p:nvSpPr>
          <p:cNvPr id="25" name="Suorakulmio 24">
            <a:extLst>
              <a:ext uri="{FF2B5EF4-FFF2-40B4-BE49-F238E27FC236}">
                <a16:creationId xmlns:a16="http://schemas.microsoft.com/office/drawing/2014/main" id="{5F3F24A1-2D43-E347-AADD-E18F384B9959}"/>
              </a:ext>
            </a:extLst>
          </p:cNvPr>
          <p:cNvSpPr/>
          <p:nvPr userDrawn="1"/>
        </p:nvSpPr>
        <p:spPr>
          <a:xfrm>
            <a:off x="9366191" y="6244071"/>
            <a:ext cx="2825808" cy="618764"/>
          </a:xfrm>
          <a:prstGeom prst="rect">
            <a:avLst/>
          </a:prstGeom>
          <a:solidFill>
            <a:srgbClr val="005DA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>
              <a:solidFill>
                <a:srgbClr val="F85A17"/>
              </a:solidFill>
            </a:endParaRPr>
          </a:p>
        </p:txBody>
      </p:sp>
      <p:pic>
        <p:nvPicPr>
          <p:cNvPr id="26" name="Kuva 25" descr="Kuva, joka sisältää kohteen teksti&#10;&#10;Kuvaus luotu automaattisesti">
            <a:extLst>
              <a:ext uri="{FF2B5EF4-FFF2-40B4-BE49-F238E27FC236}">
                <a16:creationId xmlns:a16="http://schemas.microsoft.com/office/drawing/2014/main" id="{DCD81249-228B-7741-98D7-7CE77A1F5AB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13882" y="6321893"/>
            <a:ext cx="2551445" cy="463119"/>
          </a:xfrm>
          <a:prstGeom prst="rect">
            <a:avLst/>
          </a:prstGeom>
        </p:spPr>
      </p:pic>
      <p:sp>
        <p:nvSpPr>
          <p:cNvPr id="27" name="Päivämäärän paikkamerkki 2">
            <a:extLst>
              <a:ext uri="{FF2B5EF4-FFF2-40B4-BE49-F238E27FC236}">
                <a16:creationId xmlns:a16="http://schemas.microsoft.com/office/drawing/2014/main" id="{7D565394-CA44-B243-8C12-651103DBA80A}"/>
              </a:ext>
            </a:extLst>
          </p:cNvPr>
          <p:cNvSpPr>
            <a:spLocks noGrp="1"/>
          </p:cNvSpPr>
          <p:nvPr>
            <p:ph type="dt" sz="half" idx="19"/>
          </p:nvPr>
        </p:nvSpPr>
        <p:spPr>
          <a:xfrm>
            <a:off x="504000" y="6448425"/>
            <a:ext cx="695072" cy="234950"/>
          </a:xfrm>
        </p:spPr>
        <p:txBody>
          <a:bodyPr anchor="ctr"/>
          <a:lstStyle>
            <a:lvl1pPr>
              <a:defRPr b="1">
                <a:solidFill>
                  <a:schemeClr val="tx2"/>
                </a:solidFill>
              </a:defRPr>
            </a:lvl1pPr>
          </a:lstStyle>
          <a:p>
            <a:fld id="{44F3A066-4BFB-5D49-876E-6FF506F57FB2}" type="datetime1">
              <a:rPr lang="fi-FI" smtClean="0"/>
              <a:t>21.9.2021</a:t>
            </a:fld>
            <a:endParaRPr lang="fi-FI" b="1" dirty="0"/>
          </a:p>
        </p:txBody>
      </p:sp>
      <p:sp>
        <p:nvSpPr>
          <p:cNvPr id="28" name="Alatunnisteen paikkamerkki 7">
            <a:extLst>
              <a:ext uri="{FF2B5EF4-FFF2-40B4-BE49-F238E27FC236}">
                <a16:creationId xmlns:a16="http://schemas.microsoft.com/office/drawing/2014/main" id="{3808A671-DC33-B441-90F4-FB492475DA32}"/>
              </a:ext>
            </a:extLst>
          </p:cNvPr>
          <p:cNvSpPr>
            <a:spLocks noGrp="1"/>
          </p:cNvSpPr>
          <p:nvPr>
            <p:ph type="ftr" sz="quarter" idx="20"/>
          </p:nvPr>
        </p:nvSpPr>
        <p:spPr>
          <a:xfrm>
            <a:off x="1308594" y="6448425"/>
            <a:ext cx="4787406" cy="234950"/>
          </a:xfrm>
        </p:spPr>
        <p:txBody>
          <a:bodyPr anchor="ctr"/>
          <a:lstStyle>
            <a:lvl1pPr>
              <a:defRPr b="1">
                <a:solidFill>
                  <a:schemeClr val="tx2"/>
                </a:solidFill>
              </a:defRPr>
            </a:lvl1pPr>
          </a:lstStyle>
          <a:p>
            <a:pPr algn="l"/>
            <a:r>
              <a:rPr lang="fi-FI"/>
              <a:t>Essi Esittäjä</a:t>
            </a:r>
            <a:endParaRPr lang="fi-FI" b="1" dirty="0"/>
          </a:p>
        </p:txBody>
      </p:sp>
      <p:sp>
        <p:nvSpPr>
          <p:cNvPr id="29" name="Dian numeron paikkamerkki 9">
            <a:extLst>
              <a:ext uri="{FF2B5EF4-FFF2-40B4-BE49-F238E27FC236}">
                <a16:creationId xmlns:a16="http://schemas.microsoft.com/office/drawing/2014/main" id="{8010A788-A675-244D-AC4D-0BBAC9AD5085}"/>
              </a:ext>
            </a:extLst>
          </p:cNvPr>
          <p:cNvSpPr>
            <a:spLocks noGrp="1"/>
          </p:cNvSpPr>
          <p:nvPr>
            <p:ph type="sldNum" sz="quarter" idx="21"/>
          </p:nvPr>
        </p:nvSpPr>
        <p:spPr>
          <a:xfrm>
            <a:off x="8521660" y="6448425"/>
            <a:ext cx="535916" cy="234950"/>
          </a:xfrm>
        </p:spPr>
        <p:txBody>
          <a:bodyPr anchor="ctr"/>
          <a:lstStyle>
            <a:lvl1pPr>
              <a:defRPr b="1">
                <a:solidFill>
                  <a:schemeClr val="tx2"/>
                </a:solidFill>
              </a:defRPr>
            </a:lvl1pPr>
          </a:lstStyle>
          <a:p>
            <a:fld id="{74162AFA-8845-4A98-91C8-0D60CCF00EF4}" type="slidenum">
              <a:rPr lang="fi-FI" smtClean="0"/>
              <a:pPr/>
              <a:t>‹#›</a:t>
            </a:fld>
            <a:endParaRPr lang="fi-FI" b="1"/>
          </a:p>
        </p:txBody>
      </p:sp>
    </p:spTree>
    <p:extLst>
      <p:ext uri="{BB962C8B-B14F-4D97-AF65-F5344CB8AC3E}">
        <p14:creationId xmlns:p14="http://schemas.microsoft.com/office/powerpoint/2010/main" val="139217155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teksti +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33A3F8B6-B252-4287-8983-29F6C29B4A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4000" y="515256"/>
            <a:ext cx="4982400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 dirty="0"/>
              <a:t>Muokkaa </a:t>
            </a:r>
            <a:r>
              <a:rPr lang="fi-FI" dirty="0" err="1"/>
              <a:t>ots</a:t>
            </a:r>
            <a:r>
              <a:rPr lang="fi-FI" dirty="0"/>
              <a:t>.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3" name="Kuvan paikkamerkki 2">
            <a:extLst>
              <a:ext uri="{FF2B5EF4-FFF2-40B4-BE49-F238E27FC236}">
                <a16:creationId xmlns:a16="http://schemas.microsoft.com/office/drawing/2014/main" id="{032C606D-9120-4FA6-AD58-6282DA15B6F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6096000" y="4920"/>
            <a:ext cx="6096000" cy="6228612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i-FI" dirty="0"/>
              <a:t>Lisää kuva napsauttamalla kuvaketta</a:t>
            </a:r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4BA524F5-B5B4-49FC-A8D0-2B6A5F36E3F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04000" y="2336800"/>
            <a:ext cx="4982400" cy="3590243"/>
          </a:xfrm>
        </p:spPr>
        <p:txBody>
          <a:bodyPr/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 dirty="0"/>
              <a:t>Muokkaa tekstin perustyylejä</a:t>
            </a:r>
          </a:p>
        </p:txBody>
      </p:sp>
      <p:sp>
        <p:nvSpPr>
          <p:cNvPr id="16" name="Suorakulmio 15">
            <a:extLst>
              <a:ext uri="{FF2B5EF4-FFF2-40B4-BE49-F238E27FC236}">
                <a16:creationId xmlns:a16="http://schemas.microsoft.com/office/drawing/2014/main" id="{C5CD5314-FE39-6A4D-89D2-EE7D4BC6DEC5}"/>
              </a:ext>
            </a:extLst>
          </p:cNvPr>
          <p:cNvSpPr/>
          <p:nvPr userDrawn="1"/>
        </p:nvSpPr>
        <p:spPr>
          <a:xfrm>
            <a:off x="1" y="6239236"/>
            <a:ext cx="11023312" cy="618764"/>
          </a:xfrm>
          <a:prstGeom prst="rect">
            <a:avLst/>
          </a:prstGeom>
          <a:solidFill>
            <a:srgbClr val="F2F7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>
              <a:solidFill>
                <a:srgbClr val="F2F7BC"/>
              </a:solidFill>
            </a:endParaRPr>
          </a:p>
        </p:txBody>
      </p:sp>
      <p:sp>
        <p:nvSpPr>
          <p:cNvPr id="28" name="Suorakulmio 27">
            <a:extLst>
              <a:ext uri="{FF2B5EF4-FFF2-40B4-BE49-F238E27FC236}">
                <a16:creationId xmlns:a16="http://schemas.microsoft.com/office/drawing/2014/main" id="{FE4C384F-8B81-D44E-91D3-774E9B931385}"/>
              </a:ext>
            </a:extLst>
          </p:cNvPr>
          <p:cNvSpPr/>
          <p:nvPr userDrawn="1"/>
        </p:nvSpPr>
        <p:spPr>
          <a:xfrm>
            <a:off x="9366191" y="6244071"/>
            <a:ext cx="2825808" cy="618764"/>
          </a:xfrm>
          <a:prstGeom prst="rect">
            <a:avLst/>
          </a:prstGeom>
          <a:solidFill>
            <a:srgbClr val="005DA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>
              <a:solidFill>
                <a:srgbClr val="F85A17"/>
              </a:solidFill>
            </a:endParaRPr>
          </a:p>
        </p:txBody>
      </p:sp>
      <p:pic>
        <p:nvPicPr>
          <p:cNvPr id="29" name="Kuva 28" descr="Kuva, joka sisältää kohteen teksti&#10;&#10;Kuvaus luotu automaattisesti">
            <a:extLst>
              <a:ext uri="{FF2B5EF4-FFF2-40B4-BE49-F238E27FC236}">
                <a16:creationId xmlns:a16="http://schemas.microsoft.com/office/drawing/2014/main" id="{166F819D-8FBF-B94B-AA78-8D9B07F7D78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13882" y="6321893"/>
            <a:ext cx="2551445" cy="463119"/>
          </a:xfrm>
          <a:prstGeom prst="rect">
            <a:avLst/>
          </a:prstGeom>
        </p:spPr>
      </p:pic>
      <p:sp>
        <p:nvSpPr>
          <p:cNvPr id="30" name="Päivämäärän paikkamerkki 2">
            <a:extLst>
              <a:ext uri="{FF2B5EF4-FFF2-40B4-BE49-F238E27FC236}">
                <a16:creationId xmlns:a16="http://schemas.microsoft.com/office/drawing/2014/main" id="{55D0BF88-D2CA-5648-AA87-8FFD7544A98F}"/>
              </a:ext>
            </a:extLst>
          </p:cNvPr>
          <p:cNvSpPr>
            <a:spLocks noGrp="1"/>
          </p:cNvSpPr>
          <p:nvPr>
            <p:ph type="dt" sz="half" idx="19"/>
          </p:nvPr>
        </p:nvSpPr>
        <p:spPr>
          <a:xfrm>
            <a:off x="504000" y="6448425"/>
            <a:ext cx="695072" cy="234950"/>
          </a:xfrm>
        </p:spPr>
        <p:txBody>
          <a:bodyPr anchor="ctr"/>
          <a:lstStyle>
            <a:lvl1pPr>
              <a:defRPr b="1">
                <a:solidFill>
                  <a:schemeClr val="tx2"/>
                </a:solidFill>
              </a:defRPr>
            </a:lvl1pPr>
          </a:lstStyle>
          <a:p>
            <a:fld id="{0B79BDFE-94BB-F748-A18B-23742488832C}" type="datetime1">
              <a:rPr lang="fi-FI" smtClean="0"/>
              <a:t>21.9.2021</a:t>
            </a:fld>
            <a:endParaRPr lang="fi-FI" b="1" dirty="0"/>
          </a:p>
        </p:txBody>
      </p:sp>
      <p:sp>
        <p:nvSpPr>
          <p:cNvPr id="31" name="Alatunnisteen paikkamerkki 7">
            <a:extLst>
              <a:ext uri="{FF2B5EF4-FFF2-40B4-BE49-F238E27FC236}">
                <a16:creationId xmlns:a16="http://schemas.microsoft.com/office/drawing/2014/main" id="{5BB0CB76-A581-1F43-8063-4A3001291CF3}"/>
              </a:ext>
            </a:extLst>
          </p:cNvPr>
          <p:cNvSpPr>
            <a:spLocks noGrp="1"/>
          </p:cNvSpPr>
          <p:nvPr>
            <p:ph type="ftr" sz="quarter" idx="20"/>
          </p:nvPr>
        </p:nvSpPr>
        <p:spPr>
          <a:xfrm>
            <a:off x="1308594" y="6448425"/>
            <a:ext cx="4787406" cy="234950"/>
          </a:xfrm>
        </p:spPr>
        <p:txBody>
          <a:bodyPr anchor="ctr"/>
          <a:lstStyle>
            <a:lvl1pPr>
              <a:defRPr b="1">
                <a:solidFill>
                  <a:schemeClr val="tx2"/>
                </a:solidFill>
              </a:defRPr>
            </a:lvl1pPr>
          </a:lstStyle>
          <a:p>
            <a:pPr algn="l"/>
            <a:r>
              <a:rPr lang="fi-FI"/>
              <a:t>Essi Esittäjä</a:t>
            </a:r>
            <a:endParaRPr lang="fi-FI" b="1" dirty="0"/>
          </a:p>
        </p:txBody>
      </p:sp>
      <p:sp>
        <p:nvSpPr>
          <p:cNvPr id="32" name="Dian numeron paikkamerkki 9">
            <a:extLst>
              <a:ext uri="{FF2B5EF4-FFF2-40B4-BE49-F238E27FC236}">
                <a16:creationId xmlns:a16="http://schemas.microsoft.com/office/drawing/2014/main" id="{D964F9C1-5CD6-0548-9CDE-B89EFB85CB0F}"/>
              </a:ext>
            </a:extLst>
          </p:cNvPr>
          <p:cNvSpPr>
            <a:spLocks noGrp="1"/>
          </p:cNvSpPr>
          <p:nvPr>
            <p:ph type="sldNum" sz="quarter" idx="21"/>
          </p:nvPr>
        </p:nvSpPr>
        <p:spPr>
          <a:xfrm>
            <a:off x="8521660" y="6448425"/>
            <a:ext cx="535916" cy="234950"/>
          </a:xfrm>
        </p:spPr>
        <p:txBody>
          <a:bodyPr anchor="ctr"/>
          <a:lstStyle>
            <a:lvl1pPr>
              <a:defRPr b="1">
                <a:solidFill>
                  <a:schemeClr val="tx2"/>
                </a:solidFill>
              </a:defRPr>
            </a:lvl1pPr>
          </a:lstStyle>
          <a:p>
            <a:fld id="{74162AFA-8845-4A98-91C8-0D60CCF00EF4}" type="slidenum">
              <a:rPr lang="fi-FI" smtClean="0"/>
              <a:pPr/>
              <a:t>‹#›</a:t>
            </a:fld>
            <a:endParaRPr lang="fi-FI" b="1"/>
          </a:p>
        </p:txBody>
      </p:sp>
    </p:spTree>
    <p:extLst>
      <p:ext uri="{BB962C8B-B14F-4D97-AF65-F5344CB8AC3E}">
        <p14:creationId xmlns:p14="http://schemas.microsoft.com/office/powerpoint/2010/main" val="401346023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Vertailu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orakulmio 4">
            <a:extLst>
              <a:ext uri="{FF2B5EF4-FFF2-40B4-BE49-F238E27FC236}">
                <a16:creationId xmlns:a16="http://schemas.microsoft.com/office/drawing/2014/main" id="{3CADDF5D-E52A-9547-A3AB-70D81EE2B96D}"/>
              </a:ext>
            </a:extLst>
          </p:cNvPr>
          <p:cNvSpPr/>
          <p:nvPr userDrawn="1"/>
        </p:nvSpPr>
        <p:spPr>
          <a:xfrm>
            <a:off x="-13029" y="1999487"/>
            <a:ext cx="6109029" cy="4322405"/>
          </a:xfrm>
          <a:prstGeom prst="rect">
            <a:avLst/>
          </a:prstGeom>
          <a:solidFill>
            <a:srgbClr val="C7E6E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8BA55BBA-3C66-42C9-B017-E7C8CD124C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142963"/>
                </a:solidFill>
              </a:defRPr>
            </a:lvl1pPr>
          </a:lstStyle>
          <a:p>
            <a:r>
              <a:rPr lang="fi-FI" dirty="0"/>
              <a:t>Muokkaa </a:t>
            </a:r>
            <a:r>
              <a:rPr lang="fi-FI" dirty="0" err="1"/>
              <a:t>ots</a:t>
            </a:r>
            <a:r>
              <a:rPr lang="fi-FI" dirty="0"/>
              <a:t>.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E5B02A48-0443-4BC0-9980-9A4D9EDC836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04000" y="2986444"/>
            <a:ext cx="5079936" cy="2698170"/>
          </a:xfrm>
          <a:noFill/>
        </p:spPr>
        <p:txBody>
          <a:bodyPr/>
          <a:lstStyle>
            <a:lvl1pPr marL="266700" indent="-266700">
              <a:buClr>
                <a:schemeClr val="bg1"/>
              </a:buClr>
              <a:buFont typeface="Verdana" panose="020B0604030504040204" pitchFamily="34" charset="0"/>
              <a:buChar char="•"/>
              <a:defRPr sz="1600">
                <a:solidFill>
                  <a:srgbClr val="142963"/>
                </a:solidFill>
              </a:defRPr>
            </a:lvl1pPr>
            <a:lvl2pPr marL="801688" indent="-266700">
              <a:buClr>
                <a:schemeClr val="bg1"/>
              </a:buClr>
              <a:defRPr sz="1600">
                <a:solidFill>
                  <a:srgbClr val="142963"/>
                </a:solidFill>
              </a:defRPr>
            </a:lvl2pPr>
            <a:lvl3pPr marL="1258888" indent="-276225">
              <a:buClr>
                <a:schemeClr val="bg1"/>
              </a:buClr>
              <a:defRPr sz="1600">
                <a:solidFill>
                  <a:srgbClr val="142963"/>
                </a:solidFill>
              </a:defRPr>
            </a:lvl3pPr>
            <a:lvl4pPr marL="1698625" indent="-266700">
              <a:buClr>
                <a:schemeClr val="bg1"/>
              </a:buClr>
              <a:defRPr sz="1600">
                <a:solidFill>
                  <a:srgbClr val="142963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rgbClr val="142963"/>
                </a:solidFill>
              </a:defRPr>
            </a:lvl5pPr>
          </a:lstStyle>
          <a:p>
            <a:pPr lvl="0"/>
            <a:r>
              <a:rPr lang="fi-FI" dirty="0"/>
              <a:t>Muokkaa tekstin perustyylejä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13" name="Tekstin paikkamerkki 11">
            <a:extLst>
              <a:ext uri="{FF2B5EF4-FFF2-40B4-BE49-F238E27FC236}">
                <a16:creationId xmlns:a16="http://schemas.microsoft.com/office/drawing/2014/main" id="{8B003083-B723-4C93-851A-ACDB124C09A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04825" y="1181101"/>
            <a:ext cx="11180762" cy="438149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2400">
                <a:solidFill>
                  <a:srgbClr val="142963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fi-FI" dirty="0"/>
              <a:t>Alaotsikko</a:t>
            </a:r>
          </a:p>
        </p:txBody>
      </p:sp>
      <p:sp>
        <p:nvSpPr>
          <p:cNvPr id="26" name="Suorakulmio 25">
            <a:extLst>
              <a:ext uri="{FF2B5EF4-FFF2-40B4-BE49-F238E27FC236}">
                <a16:creationId xmlns:a16="http://schemas.microsoft.com/office/drawing/2014/main" id="{828C4817-03A3-C943-A562-A03A1BEBFF30}"/>
              </a:ext>
            </a:extLst>
          </p:cNvPr>
          <p:cNvSpPr/>
          <p:nvPr userDrawn="1"/>
        </p:nvSpPr>
        <p:spPr>
          <a:xfrm>
            <a:off x="6096000" y="1999487"/>
            <a:ext cx="6096000" cy="4322405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7" name="Sisällön paikkamerkki 2">
            <a:extLst>
              <a:ext uri="{FF2B5EF4-FFF2-40B4-BE49-F238E27FC236}">
                <a16:creationId xmlns:a16="http://schemas.microsoft.com/office/drawing/2014/main" id="{A261E300-A628-9B4D-84C1-D394FBE4C1B3}"/>
              </a:ext>
            </a:extLst>
          </p:cNvPr>
          <p:cNvSpPr>
            <a:spLocks noGrp="1"/>
          </p:cNvSpPr>
          <p:nvPr>
            <p:ph sz="half" idx="20"/>
          </p:nvPr>
        </p:nvSpPr>
        <p:spPr>
          <a:xfrm>
            <a:off x="6656832" y="2986444"/>
            <a:ext cx="5031168" cy="2698170"/>
          </a:xfrm>
          <a:noFill/>
        </p:spPr>
        <p:txBody>
          <a:bodyPr/>
          <a:lstStyle>
            <a:lvl1pPr marL="266700" indent="-266700">
              <a:buClr>
                <a:schemeClr val="bg1"/>
              </a:buClr>
              <a:buFont typeface="Verdana" panose="020B0604030504040204" pitchFamily="34" charset="0"/>
              <a:buChar char="•"/>
              <a:defRPr sz="1600">
                <a:solidFill>
                  <a:srgbClr val="142963"/>
                </a:solidFill>
              </a:defRPr>
            </a:lvl1pPr>
            <a:lvl2pPr marL="801688" indent="-266700">
              <a:buClr>
                <a:schemeClr val="bg1"/>
              </a:buClr>
              <a:defRPr sz="1600">
                <a:solidFill>
                  <a:srgbClr val="142963"/>
                </a:solidFill>
              </a:defRPr>
            </a:lvl2pPr>
            <a:lvl3pPr marL="1258888" indent="-276225">
              <a:buClr>
                <a:schemeClr val="bg1"/>
              </a:buClr>
              <a:defRPr sz="1600">
                <a:solidFill>
                  <a:srgbClr val="142963"/>
                </a:solidFill>
              </a:defRPr>
            </a:lvl3pPr>
            <a:lvl4pPr marL="1698625" indent="-266700">
              <a:buClr>
                <a:schemeClr val="bg1"/>
              </a:buClr>
              <a:defRPr sz="1600">
                <a:solidFill>
                  <a:srgbClr val="142963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rgbClr val="142963"/>
                </a:solidFill>
              </a:defRPr>
            </a:lvl5pPr>
          </a:lstStyle>
          <a:p>
            <a:pPr lvl="0"/>
            <a:r>
              <a:rPr lang="fi-FI" dirty="0"/>
              <a:t>Muokkaa tekstin perustyylejä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6" name="Tekstin paikkamerkki 5">
            <a:extLst>
              <a:ext uri="{FF2B5EF4-FFF2-40B4-BE49-F238E27FC236}">
                <a16:creationId xmlns:a16="http://schemas.microsoft.com/office/drawing/2014/main" id="{216EC77D-C194-8E4C-AD0F-6A20EC3EF330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504000" y="2475738"/>
            <a:ext cx="5079936" cy="411925"/>
          </a:xfrm>
        </p:spPr>
        <p:txBody>
          <a:bodyPr/>
          <a:lstStyle>
            <a:lvl1pPr>
              <a:buNone/>
              <a:defRPr sz="1800" b="1" i="0">
                <a:latin typeface="Epilogue SemiBold" pitchFamily="2" charset="77"/>
              </a:defRPr>
            </a:lvl1pPr>
          </a:lstStyle>
          <a:p>
            <a:pPr lvl="0"/>
            <a:r>
              <a:rPr lang="fi-FI" dirty="0"/>
              <a:t>Väliotsikko</a:t>
            </a:r>
          </a:p>
        </p:txBody>
      </p:sp>
      <p:sp>
        <p:nvSpPr>
          <p:cNvPr id="23" name="Tekstin paikkamerkki 5">
            <a:extLst>
              <a:ext uri="{FF2B5EF4-FFF2-40B4-BE49-F238E27FC236}">
                <a16:creationId xmlns:a16="http://schemas.microsoft.com/office/drawing/2014/main" id="{EEB94557-F5AB-5B4B-A157-9277B89C139E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656832" y="2475738"/>
            <a:ext cx="5031168" cy="411925"/>
          </a:xfrm>
        </p:spPr>
        <p:txBody>
          <a:bodyPr/>
          <a:lstStyle>
            <a:lvl1pPr>
              <a:buNone/>
              <a:defRPr sz="1800" b="1" i="0">
                <a:latin typeface="Epilogue SemiBold" pitchFamily="2" charset="77"/>
              </a:defRPr>
            </a:lvl1pPr>
          </a:lstStyle>
          <a:p>
            <a:pPr lvl="0"/>
            <a:r>
              <a:rPr lang="fi-FI" dirty="0"/>
              <a:t>Väliotsikko</a:t>
            </a:r>
          </a:p>
        </p:txBody>
      </p:sp>
      <p:sp>
        <p:nvSpPr>
          <p:cNvPr id="24" name="Suorakulmio 23">
            <a:extLst>
              <a:ext uri="{FF2B5EF4-FFF2-40B4-BE49-F238E27FC236}">
                <a16:creationId xmlns:a16="http://schemas.microsoft.com/office/drawing/2014/main" id="{67EEA8D4-EA5D-AC43-B7EA-65F6D1952C58}"/>
              </a:ext>
            </a:extLst>
          </p:cNvPr>
          <p:cNvSpPr/>
          <p:nvPr userDrawn="1"/>
        </p:nvSpPr>
        <p:spPr>
          <a:xfrm>
            <a:off x="1" y="6239236"/>
            <a:ext cx="11023312" cy="618764"/>
          </a:xfrm>
          <a:prstGeom prst="rect">
            <a:avLst/>
          </a:prstGeom>
          <a:solidFill>
            <a:srgbClr val="F2F7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>
              <a:solidFill>
                <a:srgbClr val="F2F7BC"/>
              </a:solidFill>
            </a:endParaRPr>
          </a:p>
        </p:txBody>
      </p:sp>
      <p:sp>
        <p:nvSpPr>
          <p:cNvPr id="25" name="Suorakulmio 24">
            <a:extLst>
              <a:ext uri="{FF2B5EF4-FFF2-40B4-BE49-F238E27FC236}">
                <a16:creationId xmlns:a16="http://schemas.microsoft.com/office/drawing/2014/main" id="{58863C1D-F736-FF44-8488-1DA09FAC6DA7}"/>
              </a:ext>
            </a:extLst>
          </p:cNvPr>
          <p:cNvSpPr/>
          <p:nvPr userDrawn="1"/>
        </p:nvSpPr>
        <p:spPr>
          <a:xfrm>
            <a:off x="9366191" y="6244071"/>
            <a:ext cx="2825808" cy="618764"/>
          </a:xfrm>
          <a:prstGeom prst="rect">
            <a:avLst/>
          </a:prstGeom>
          <a:solidFill>
            <a:srgbClr val="005DA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>
              <a:solidFill>
                <a:srgbClr val="F85A17"/>
              </a:solidFill>
            </a:endParaRPr>
          </a:p>
        </p:txBody>
      </p:sp>
      <p:pic>
        <p:nvPicPr>
          <p:cNvPr id="28" name="Kuva 27" descr="Kuva, joka sisältää kohteen teksti&#10;&#10;Kuvaus luotu automaattisesti">
            <a:extLst>
              <a:ext uri="{FF2B5EF4-FFF2-40B4-BE49-F238E27FC236}">
                <a16:creationId xmlns:a16="http://schemas.microsoft.com/office/drawing/2014/main" id="{FE429D30-EF5D-4949-8C42-9B618DAA14B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13882" y="6321893"/>
            <a:ext cx="2551445" cy="463119"/>
          </a:xfrm>
          <a:prstGeom prst="rect">
            <a:avLst/>
          </a:prstGeom>
        </p:spPr>
      </p:pic>
      <p:sp>
        <p:nvSpPr>
          <p:cNvPr id="29" name="Päivämäärän paikkamerkki 2">
            <a:extLst>
              <a:ext uri="{FF2B5EF4-FFF2-40B4-BE49-F238E27FC236}">
                <a16:creationId xmlns:a16="http://schemas.microsoft.com/office/drawing/2014/main" id="{7DC0D5F0-A94A-9948-9CD0-E966B7D111EC}"/>
              </a:ext>
            </a:extLst>
          </p:cNvPr>
          <p:cNvSpPr>
            <a:spLocks noGrp="1"/>
          </p:cNvSpPr>
          <p:nvPr>
            <p:ph type="dt" sz="half" idx="19"/>
          </p:nvPr>
        </p:nvSpPr>
        <p:spPr>
          <a:xfrm>
            <a:off x="504000" y="6448425"/>
            <a:ext cx="695072" cy="234950"/>
          </a:xfrm>
        </p:spPr>
        <p:txBody>
          <a:bodyPr anchor="ctr"/>
          <a:lstStyle>
            <a:lvl1pPr>
              <a:defRPr b="1">
                <a:solidFill>
                  <a:schemeClr val="tx2"/>
                </a:solidFill>
              </a:defRPr>
            </a:lvl1pPr>
          </a:lstStyle>
          <a:p>
            <a:fld id="{603047A5-DAD5-874B-B9C1-03D5B6F67DA6}" type="datetime1">
              <a:rPr lang="fi-FI" smtClean="0"/>
              <a:t>21.9.2021</a:t>
            </a:fld>
            <a:endParaRPr lang="fi-FI" b="1" dirty="0"/>
          </a:p>
        </p:txBody>
      </p:sp>
      <p:sp>
        <p:nvSpPr>
          <p:cNvPr id="30" name="Alatunnisteen paikkamerkki 7">
            <a:extLst>
              <a:ext uri="{FF2B5EF4-FFF2-40B4-BE49-F238E27FC236}">
                <a16:creationId xmlns:a16="http://schemas.microsoft.com/office/drawing/2014/main" id="{2E0EA3E3-8886-0949-9480-C86729991AB5}"/>
              </a:ext>
            </a:extLst>
          </p:cNvPr>
          <p:cNvSpPr>
            <a:spLocks noGrp="1"/>
          </p:cNvSpPr>
          <p:nvPr>
            <p:ph type="ftr" sz="quarter" idx="23"/>
          </p:nvPr>
        </p:nvSpPr>
        <p:spPr>
          <a:xfrm>
            <a:off x="1308594" y="6448425"/>
            <a:ext cx="4787406" cy="234950"/>
          </a:xfrm>
        </p:spPr>
        <p:txBody>
          <a:bodyPr anchor="ctr"/>
          <a:lstStyle>
            <a:lvl1pPr>
              <a:defRPr b="1">
                <a:solidFill>
                  <a:schemeClr val="tx2"/>
                </a:solidFill>
              </a:defRPr>
            </a:lvl1pPr>
          </a:lstStyle>
          <a:p>
            <a:pPr algn="l"/>
            <a:r>
              <a:rPr lang="fi-FI"/>
              <a:t>Essi Esittäjä</a:t>
            </a:r>
            <a:endParaRPr lang="fi-FI" b="1" dirty="0"/>
          </a:p>
        </p:txBody>
      </p:sp>
      <p:sp>
        <p:nvSpPr>
          <p:cNvPr id="31" name="Dian numeron paikkamerkki 9">
            <a:extLst>
              <a:ext uri="{FF2B5EF4-FFF2-40B4-BE49-F238E27FC236}">
                <a16:creationId xmlns:a16="http://schemas.microsoft.com/office/drawing/2014/main" id="{5B9A6D38-6C15-1640-A593-EA4998726F18}"/>
              </a:ext>
            </a:extLst>
          </p:cNvPr>
          <p:cNvSpPr>
            <a:spLocks noGrp="1"/>
          </p:cNvSpPr>
          <p:nvPr>
            <p:ph type="sldNum" sz="quarter" idx="24"/>
          </p:nvPr>
        </p:nvSpPr>
        <p:spPr>
          <a:xfrm>
            <a:off x="8521660" y="6448425"/>
            <a:ext cx="535916" cy="234950"/>
          </a:xfrm>
        </p:spPr>
        <p:txBody>
          <a:bodyPr anchor="ctr"/>
          <a:lstStyle>
            <a:lvl1pPr>
              <a:defRPr b="1">
                <a:solidFill>
                  <a:schemeClr val="tx2"/>
                </a:solidFill>
              </a:defRPr>
            </a:lvl1pPr>
          </a:lstStyle>
          <a:p>
            <a:fld id="{74162AFA-8845-4A98-91C8-0D60CCF00EF4}" type="slidenum">
              <a:rPr lang="fi-FI" smtClean="0"/>
              <a:pPr/>
              <a:t>‹#›</a:t>
            </a:fld>
            <a:endParaRPr lang="fi-FI" b="1"/>
          </a:p>
        </p:txBody>
      </p:sp>
    </p:spTree>
    <p:extLst>
      <p:ext uri="{BB962C8B-B14F-4D97-AF65-F5344CB8AC3E}">
        <p14:creationId xmlns:p14="http://schemas.microsoft.com/office/powerpoint/2010/main" val="127926743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so kuva ja infobok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Kuvan paikkamerkki 2">
            <a:extLst>
              <a:ext uri="{FF2B5EF4-FFF2-40B4-BE49-F238E27FC236}">
                <a16:creationId xmlns:a16="http://schemas.microsoft.com/office/drawing/2014/main" id="{032C606D-9120-4FA6-AD58-6282DA15B6F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1" y="4921"/>
            <a:ext cx="12192000" cy="6228611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i-FI" dirty="0"/>
              <a:t>Lisää kuva napsauttamalla kuvaketta</a:t>
            </a:r>
          </a:p>
        </p:txBody>
      </p:sp>
      <p:sp>
        <p:nvSpPr>
          <p:cNvPr id="25" name="Tekstin paikkamerkki 3">
            <a:extLst>
              <a:ext uri="{FF2B5EF4-FFF2-40B4-BE49-F238E27FC236}">
                <a16:creationId xmlns:a16="http://schemas.microsoft.com/office/drawing/2014/main" id="{952D0F02-1D02-0D45-8A59-966A017CADE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0" y="0"/>
            <a:ext cx="2545252" cy="974606"/>
          </a:xfrm>
          <a:solidFill>
            <a:srgbClr val="C7E6ED"/>
          </a:solidFill>
        </p:spPr>
        <p:txBody>
          <a:bodyPr lIns="324000" rIns="324000" anchor="ctr" anchorCtr="0"/>
          <a:lstStyle>
            <a:lvl1pPr marL="0" indent="0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 dirty="0"/>
              <a:t>Muokkaa tekstin perustyylejä</a:t>
            </a:r>
          </a:p>
        </p:txBody>
      </p:sp>
      <p:grpSp>
        <p:nvGrpSpPr>
          <p:cNvPr id="28" name="Ryhmä 27">
            <a:extLst>
              <a:ext uri="{FF2B5EF4-FFF2-40B4-BE49-F238E27FC236}">
                <a16:creationId xmlns:a16="http://schemas.microsoft.com/office/drawing/2014/main" id="{285DEE26-1936-B945-BEBF-690A335A80A8}"/>
              </a:ext>
            </a:extLst>
          </p:cNvPr>
          <p:cNvGrpSpPr/>
          <p:nvPr userDrawn="1"/>
        </p:nvGrpSpPr>
        <p:grpSpPr bwMode="gray">
          <a:xfrm>
            <a:off x="10909868" y="6407538"/>
            <a:ext cx="775719" cy="317112"/>
            <a:chOff x="11113" y="1493838"/>
            <a:chExt cx="10321925" cy="4219575"/>
          </a:xfrm>
          <a:solidFill>
            <a:schemeClr val="bg1"/>
          </a:solidFill>
        </p:grpSpPr>
        <p:sp>
          <p:nvSpPr>
            <p:cNvPr id="29" name="Freeform 10">
              <a:extLst>
                <a:ext uri="{FF2B5EF4-FFF2-40B4-BE49-F238E27FC236}">
                  <a16:creationId xmlns:a16="http://schemas.microsoft.com/office/drawing/2014/main" id="{1990BCA4-D969-8643-9897-02EDFD1822A3}"/>
                </a:ext>
              </a:extLst>
            </p:cNvPr>
            <p:cNvSpPr>
              <a:spLocks/>
            </p:cNvSpPr>
            <p:nvPr/>
          </p:nvSpPr>
          <p:spPr bwMode="gray">
            <a:xfrm>
              <a:off x="6500813" y="1765300"/>
              <a:ext cx="1312863" cy="3070225"/>
            </a:xfrm>
            <a:custGeom>
              <a:avLst/>
              <a:gdLst>
                <a:gd name="T0" fmla="*/ 3177 w 4605"/>
                <a:gd name="T1" fmla="*/ 8943 h 10762"/>
                <a:gd name="T2" fmla="*/ 2067 w 4605"/>
                <a:gd name="T3" fmla="*/ 7683 h 10762"/>
                <a:gd name="T4" fmla="*/ 2067 w 4605"/>
                <a:gd name="T5" fmla="*/ 3975 h 10762"/>
                <a:gd name="T6" fmla="*/ 4484 w 4605"/>
                <a:gd name="T7" fmla="*/ 3975 h 10762"/>
                <a:gd name="T8" fmla="*/ 4484 w 4605"/>
                <a:gd name="T9" fmla="*/ 2249 h 10762"/>
                <a:gd name="T10" fmla="*/ 2067 w 4605"/>
                <a:gd name="T11" fmla="*/ 2249 h 10762"/>
                <a:gd name="T12" fmla="*/ 2067 w 4605"/>
                <a:gd name="T13" fmla="*/ 0 h 10762"/>
                <a:gd name="T14" fmla="*/ 0 w 4605"/>
                <a:gd name="T15" fmla="*/ 0 h 10762"/>
                <a:gd name="T16" fmla="*/ 0 w 4605"/>
                <a:gd name="T17" fmla="*/ 8118 h 10762"/>
                <a:gd name="T18" fmla="*/ 2508 w 4605"/>
                <a:gd name="T19" fmla="*/ 10762 h 10762"/>
                <a:gd name="T20" fmla="*/ 4605 w 4605"/>
                <a:gd name="T21" fmla="*/ 10374 h 10762"/>
                <a:gd name="T22" fmla="*/ 4605 w 4605"/>
                <a:gd name="T23" fmla="*/ 8663 h 10762"/>
                <a:gd name="T24" fmla="*/ 3177 w 4605"/>
                <a:gd name="T25" fmla="*/ 8943 h 107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605" h="10762">
                  <a:moveTo>
                    <a:pt x="3177" y="8943"/>
                  </a:moveTo>
                  <a:cubicBezTo>
                    <a:pt x="2523" y="8943"/>
                    <a:pt x="2067" y="8445"/>
                    <a:pt x="2067" y="7683"/>
                  </a:cubicBezTo>
                  <a:lnTo>
                    <a:pt x="2067" y="3975"/>
                  </a:lnTo>
                  <a:lnTo>
                    <a:pt x="4484" y="3975"/>
                  </a:lnTo>
                  <a:lnTo>
                    <a:pt x="4484" y="2249"/>
                  </a:lnTo>
                  <a:lnTo>
                    <a:pt x="2067" y="2249"/>
                  </a:lnTo>
                  <a:lnTo>
                    <a:pt x="2067" y="0"/>
                  </a:lnTo>
                  <a:lnTo>
                    <a:pt x="0" y="0"/>
                  </a:lnTo>
                  <a:lnTo>
                    <a:pt x="0" y="8118"/>
                  </a:lnTo>
                  <a:cubicBezTo>
                    <a:pt x="0" y="9705"/>
                    <a:pt x="1018" y="10762"/>
                    <a:pt x="2508" y="10762"/>
                  </a:cubicBezTo>
                  <a:cubicBezTo>
                    <a:pt x="3237" y="10762"/>
                    <a:pt x="3982" y="10638"/>
                    <a:pt x="4605" y="10374"/>
                  </a:cubicBezTo>
                  <a:lnTo>
                    <a:pt x="4605" y="8663"/>
                  </a:lnTo>
                  <a:cubicBezTo>
                    <a:pt x="4134" y="8865"/>
                    <a:pt x="3663" y="8943"/>
                    <a:pt x="3177" y="894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30" name="Rectangle 11">
              <a:extLst>
                <a:ext uri="{FF2B5EF4-FFF2-40B4-BE49-F238E27FC236}">
                  <a16:creationId xmlns:a16="http://schemas.microsoft.com/office/drawing/2014/main" id="{189F8970-8DEE-914C-B34F-1EA1EFBC9C70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5489575" y="1493838"/>
              <a:ext cx="588963" cy="329723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31" name="Freeform 12">
              <a:extLst>
                <a:ext uri="{FF2B5EF4-FFF2-40B4-BE49-F238E27FC236}">
                  <a16:creationId xmlns:a16="http://schemas.microsoft.com/office/drawing/2014/main" id="{8A91A702-0037-4F4C-9B15-B0DB4F8A1A94}"/>
                </a:ext>
              </a:extLst>
            </p:cNvPr>
            <p:cNvSpPr>
              <a:spLocks noEditPoints="1"/>
            </p:cNvSpPr>
            <p:nvPr/>
          </p:nvSpPr>
          <p:spPr bwMode="gray">
            <a:xfrm>
              <a:off x="7921625" y="2362200"/>
              <a:ext cx="2411413" cy="2473325"/>
            </a:xfrm>
            <a:custGeom>
              <a:avLst/>
              <a:gdLst>
                <a:gd name="T0" fmla="*/ 6399 w 8465"/>
                <a:gd name="T1" fmla="*/ 4339 h 8678"/>
                <a:gd name="T2" fmla="*/ 4256 w 8465"/>
                <a:gd name="T3" fmla="*/ 6997 h 8678"/>
                <a:gd name="T4" fmla="*/ 2112 w 8465"/>
                <a:gd name="T5" fmla="*/ 4339 h 8678"/>
                <a:gd name="T6" fmla="*/ 4256 w 8465"/>
                <a:gd name="T7" fmla="*/ 1665 h 8678"/>
                <a:gd name="T8" fmla="*/ 6399 w 8465"/>
                <a:gd name="T9" fmla="*/ 4339 h 8678"/>
                <a:gd name="T10" fmla="*/ 8465 w 8465"/>
                <a:gd name="T11" fmla="*/ 8518 h 8678"/>
                <a:gd name="T12" fmla="*/ 8465 w 8465"/>
                <a:gd name="T13" fmla="*/ 160 h 8678"/>
                <a:gd name="T14" fmla="*/ 6399 w 8465"/>
                <a:gd name="T15" fmla="*/ 160 h 8678"/>
                <a:gd name="T16" fmla="*/ 6399 w 8465"/>
                <a:gd name="T17" fmla="*/ 1649 h 8678"/>
                <a:gd name="T18" fmla="*/ 6368 w 8465"/>
                <a:gd name="T19" fmla="*/ 1649 h 8678"/>
                <a:gd name="T20" fmla="*/ 3489 w 8465"/>
                <a:gd name="T21" fmla="*/ 0 h 8678"/>
                <a:gd name="T22" fmla="*/ 0 w 8465"/>
                <a:gd name="T23" fmla="*/ 4339 h 8678"/>
                <a:gd name="T24" fmla="*/ 3473 w 8465"/>
                <a:gd name="T25" fmla="*/ 8678 h 8678"/>
                <a:gd name="T26" fmla="*/ 6368 w 8465"/>
                <a:gd name="T27" fmla="*/ 7029 h 8678"/>
                <a:gd name="T28" fmla="*/ 6399 w 8465"/>
                <a:gd name="T29" fmla="*/ 7029 h 8678"/>
                <a:gd name="T30" fmla="*/ 6399 w 8465"/>
                <a:gd name="T31" fmla="*/ 8518 h 8678"/>
                <a:gd name="T32" fmla="*/ 8465 w 8465"/>
                <a:gd name="T33" fmla="*/ 8518 h 86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8465" h="8678">
                  <a:moveTo>
                    <a:pt x="6399" y="4339"/>
                  </a:moveTo>
                  <a:cubicBezTo>
                    <a:pt x="6399" y="5924"/>
                    <a:pt x="5539" y="6997"/>
                    <a:pt x="4256" y="6997"/>
                  </a:cubicBezTo>
                  <a:cubicBezTo>
                    <a:pt x="2973" y="6997"/>
                    <a:pt x="2112" y="5924"/>
                    <a:pt x="2112" y="4339"/>
                  </a:cubicBezTo>
                  <a:cubicBezTo>
                    <a:pt x="2112" y="2738"/>
                    <a:pt x="2973" y="1665"/>
                    <a:pt x="4256" y="1665"/>
                  </a:cubicBezTo>
                  <a:cubicBezTo>
                    <a:pt x="5539" y="1665"/>
                    <a:pt x="6399" y="2738"/>
                    <a:pt x="6399" y="4339"/>
                  </a:cubicBezTo>
                  <a:close/>
                  <a:moveTo>
                    <a:pt x="8465" y="8518"/>
                  </a:moveTo>
                  <a:lnTo>
                    <a:pt x="8465" y="160"/>
                  </a:lnTo>
                  <a:lnTo>
                    <a:pt x="6399" y="160"/>
                  </a:lnTo>
                  <a:lnTo>
                    <a:pt x="6399" y="1649"/>
                  </a:lnTo>
                  <a:lnTo>
                    <a:pt x="6368" y="1649"/>
                  </a:lnTo>
                  <a:cubicBezTo>
                    <a:pt x="5899" y="624"/>
                    <a:pt x="4756" y="0"/>
                    <a:pt x="3489" y="0"/>
                  </a:cubicBezTo>
                  <a:cubicBezTo>
                    <a:pt x="1408" y="0"/>
                    <a:pt x="0" y="1729"/>
                    <a:pt x="0" y="4339"/>
                  </a:cubicBezTo>
                  <a:cubicBezTo>
                    <a:pt x="0" y="6949"/>
                    <a:pt x="1392" y="8678"/>
                    <a:pt x="3473" y="8678"/>
                  </a:cubicBezTo>
                  <a:cubicBezTo>
                    <a:pt x="4756" y="8678"/>
                    <a:pt x="5914" y="8053"/>
                    <a:pt x="6368" y="7029"/>
                  </a:cubicBezTo>
                  <a:lnTo>
                    <a:pt x="6399" y="7029"/>
                  </a:lnTo>
                  <a:lnTo>
                    <a:pt x="6399" y="8518"/>
                  </a:lnTo>
                  <a:lnTo>
                    <a:pt x="8465" y="851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32" name="Freeform 13">
              <a:extLst>
                <a:ext uri="{FF2B5EF4-FFF2-40B4-BE49-F238E27FC236}">
                  <a16:creationId xmlns:a16="http://schemas.microsoft.com/office/drawing/2014/main" id="{A4948E1F-9C84-2B4E-B18D-362B5976D0E3}"/>
                </a:ext>
              </a:extLst>
            </p:cNvPr>
            <p:cNvSpPr>
              <a:spLocks noEditPoints="1"/>
            </p:cNvSpPr>
            <p:nvPr/>
          </p:nvSpPr>
          <p:spPr bwMode="gray">
            <a:xfrm>
              <a:off x="2630488" y="2362200"/>
              <a:ext cx="2413000" cy="2473325"/>
            </a:xfrm>
            <a:custGeom>
              <a:avLst/>
              <a:gdLst>
                <a:gd name="T0" fmla="*/ 4256 w 8466"/>
                <a:gd name="T1" fmla="*/ 1665 h 8678"/>
                <a:gd name="T2" fmla="*/ 2113 w 8466"/>
                <a:gd name="T3" fmla="*/ 4339 h 8678"/>
                <a:gd name="T4" fmla="*/ 4256 w 8466"/>
                <a:gd name="T5" fmla="*/ 6997 h 8678"/>
                <a:gd name="T6" fmla="*/ 6400 w 8466"/>
                <a:gd name="T7" fmla="*/ 4339 h 8678"/>
                <a:gd name="T8" fmla="*/ 4256 w 8466"/>
                <a:gd name="T9" fmla="*/ 1665 h 8678"/>
                <a:gd name="T10" fmla="*/ 6400 w 8466"/>
                <a:gd name="T11" fmla="*/ 8518 h 8678"/>
                <a:gd name="T12" fmla="*/ 6400 w 8466"/>
                <a:gd name="T13" fmla="*/ 7029 h 8678"/>
                <a:gd name="T14" fmla="*/ 6369 w 8466"/>
                <a:gd name="T15" fmla="*/ 7029 h 8678"/>
                <a:gd name="T16" fmla="*/ 3474 w 8466"/>
                <a:gd name="T17" fmla="*/ 8678 h 8678"/>
                <a:gd name="T18" fmla="*/ 0 w 8466"/>
                <a:gd name="T19" fmla="*/ 4339 h 8678"/>
                <a:gd name="T20" fmla="*/ 3490 w 8466"/>
                <a:gd name="T21" fmla="*/ 0 h 8678"/>
                <a:gd name="T22" fmla="*/ 6369 w 8466"/>
                <a:gd name="T23" fmla="*/ 1649 h 8678"/>
                <a:gd name="T24" fmla="*/ 6400 w 8466"/>
                <a:gd name="T25" fmla="*/ 1649 h 8678"/>
                <a:gd name="T26" fmla="*/ 6400 w 8466"/>
                <a:gd name="T27" fmla="*/ 160 h 8678"/>
                <a:gd name="T28" fmla="*/ 8466 w 8466"/>
                <a:gd name="T29" fmla="*/ 160 h 8678"/>
                <a:gd name="T30" fmla="*/ 8466 w 8466"/>
                <a:gd name="T31" fmla="*/ 8518 h 8678"/>
                <a:gd name="T32" fmla="*/ 6400 w 8466"/>
                <a:gd name="T33" fmla="*/ 8518 h 86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8466" h="8678">
                  <a:moveTo>
                    <a:pt x="4256" y="1665"/>
                  </a:moveTo>
                  <a:cubicBezTo>
                    <a:pt x="2973" y="1665"/>
                    <a:pt x="2113" y="2738"/>
                    <a:pt x="2113" y="4339"/>
                  </a:cubicBezTo>
                  <a:cubicBezTo>
                    <a:pt x="2113" y="5924"/>
                    <a:pt x="2973" y="6997"/>
                    <a:pt x="4256" y="6997"/>
                  </a:cubicBezTo>
                  <a:cubicBezTo>
                    <a:pt x="5539" y="6997"/>
                    <a:pt x="6400" y="5924"/>
                    <a:pt x="6400" y="4339"/>
                  </a:cubicBezTo>
                  <a:cubicBezTo>
                    <a:pt x="6400" y="2738"/>
                    <a:pt x="5539" y="1665"/>
                    <a:pt x="4256" y="1665"/>
                  </a:cubicBezTo>
                  <a:close/>
                  <a:moveTo>
                    <a:pt x="6400" y="8518"/>
                  </a:moveTo>
                  <a:lnTo>
                    <a:pt x="6400" y="7029"/>
                  </a:lnTo>
                  <a:lnTo>
                    <a:pt x="6369" y="7029"/>
                  </a:lnTo>
                  <a:cubicBezTo>
                    <a:pt x="5915" y="8053"/>
                    <a:pt x="4757" y="8678"/>
                    <a:pt x="3474" y="8678"/>
                  </a:cubicBezTo>
                  <a:cubicBezTo>
                    <a:pt x="1393" y="8678"/>
                    <a:pt x="0" y="6949"/>
                    <a:pt x="0" y="4339"/>
                  </a:cubicBezTo>
                  <a:cubicBezTo>
                    <a:pt x="0" y="1729"/>
                    <a:pt x="1408" y="0"/>
                    <a:pt x="3490" y="0"/>
                  </a:cubicBezTo>
                  <a:cubicBezTo>
                    <a:pt x="4757" y="0"/>
                    <a:pt x="5899" y="624"/>
                    <a:pt x="6369" y="1649"/>
                  </a:cubicBezTo>
                  <a:lnTo>
                    <a:pt x="6400" y="1649"/>
                  </a:lnTo>
                  <a:lnTo>
                    <a:pt x="6400" y="160"/>
                  </a:lnTo>
                  <a:lnTo>
                    <a:pt x="8466" y="160"/>
                  </a:lnTo>
                  <a:lnTo>
                    <a:pt x="8466" y="8518"/>
                  </a:lnTo>
                  <a:lnTo>
                    <a:pt x="6400" y="851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33" name="Freeform 14">
              <a:extLst>
                <a:ext uri="{FF2B5EF4-FFF2-40B4-BE49-F238E27FC236}">
                  <a16:creationId xmlns:a16="http://schemas.microsoft.com/office/drawing/2014/main" id="{5759A2BF-CD51-F641-8829-5413F586BFDA}"/>
                </a:ext>
              </a:extLst>
            </p:cNvPr>
            <p:cNvSpPr>
              <a:spLocks noEditPoints="1"/>
            </p:cNvSpPr>
            <p:nvPr/>
          </p:nvSpPr>
          <p:spPr bwMode="gray">
            <a:xfrm>
              <a:off x="11113" y="2362200"/>
              <a:ext cx="2408238" cy="3351213"/>
            </a:xfrm>
            <a:custGeom>
              <a:avLst/>
              <a:gdLst>
                <a:gd name="T0" fmla="*/ 6353 w 8450"/>
                <a:gd name="T1" fmla="*/ 4339 h 11755"/>
                <a:gd name="T2" fmla="*/ 4209 w 8450"/>
                <a:gd name="T3" fmla="*/ 6997 h 11755"/>
                <a:gd name="T4" fmla="*/ 2066 w 8450"/>
                <a:gd name="T5" fmla="*/ 4339 h 11755"/>
                <a:gd name="T6" fmla="*/ 4209 w 8450"/>
                <a:gd name="T7" fmla="*/ 1665 h 11755"/>
                <a:gd name="T8" fmla="*/ 6353 w 8450"/>
                <a:gd name="T9" fmla="*/ 4339 h 11755"/>
                <a:gd name="T10" fmla="*/ 8450 w 8450"/>
                <a:gd name="T11" fmla="*/ 4339 h 11755"/>
                <a:gd name="T12" fmla="*/ 4992 w 8450"/>
                <a:gd name="T13" fmla="*/ 0 h 11755"/>
                <a:gd name="T14" fmla="*/ 2097 w 8450"/>
                <a:gd name="T15" fmla="*/ 1649 h 11755"/>
                <a:gd name="T16" fmla="*/ 2066 w 8450"/>
                <a:gd name="T17" fmla="*/ 1649 h 11755"/>
                <a:gd name="T18" fmla="*/ 2066 w 8450"/>
                <a:gd name="T19" fmla="*/ 160 h 11755"/>
                <a:gd name="T20" fmla="*/ 0 w 8450"/>
                <a:gd name="T21" fmla="*/ 160 h 11755"/>
                <a:gd name="T22" fmla="*/ 0 w 8450"/>
                <a:gd name="T23" fmla="*/ 11755 h 11755"/>
                <a:gd name="T24" fmla="*/ 2066 w 8450"/>
                <a:gd name="T25" fmla="*/ 11755 h 11755"/>
                <a:gd name="T26" fmla="*/ 2066 w 8450"/>
                <a:gd name="T27" fmla="*/ 7029 h 11755"/>
                <a:gd name="T28" fmla="*/ 2097 w 8450"/>
                <a:gd name="T29" fmla="*/ 7029 h 11755"/>
                <a:gd name="T30" fmla="*/ 4976 w 8450"/>
                <a:gd name="T31" fmla="*/ 8678 h 11755"/>
                <a:gd name="T32" fmla="*/ 8450 w 8450"/>
                <a:gd name="T33" fmla="*/ 4339 h 117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8450" h="11755">
                  <a:moveTo>
                    <a:pt x="6353" y="4339"/>
                  </a:moveTo>
                  <a:cubicBezTo>
                    <a:pt x="6353" y="5924"/>
                    <a:pt x="5492" y="6997"/>
                    <a:pt x="4209" y="6997"/>
                  </a:cubicBezTo>
                  <a:cubicBezTo>
                    <a:pt x="2926" y="6997"/>
                    <a:pt x="2066" y="5924"/>
                    <a:pt x="2066" y="4339"/>
                  </a:cubicBezTo>
                  <a:cubicBezTo>
                    <a:pt x="2066" y="2738"/>
                    <a:pt x="2926" y="1665"/>
                    <a:pt x="4209" y="1665"/>
                  </a:cubicBezTo>
                  <a:cubicBezTo>
                    <a:pt x="5492" y="1665"/>
                    <a:pt x="6353" y="2738"/>
                    <a:pt x="6353" y="4339"/>
                  </a:cubicBezTo>
                  <a:close/>
                  <a:moveTo>
                    <a:pt x="8450" y="4339"/>
                  </a:moveTo>
                  <a:cubicBezTo>
                    <a:pt x="8450" y="1729"/>
                    <a:pt x="7073" y="0"/>
                    <a:pt x="4992" y="0"/>
                  </a:cubicBezTo>
                  <a:cubicBezTo>
                    <a:pt x="3709" y="0"/>
                    <a:pt x="2566" y="624"/>
                    <a:pt x="2097" y="1649"/>
                  </a:cubicBezTo>
                  <a:lnTo>
                    <a:pt x="2066" y="1649"/>
                  </a:lnTo>
                  <a:lnTo>
                    <a:pt x="2066" y="160"/>
                  </a:lnTo>
                  <a:lnTo>
                    <a:pt x="0" y="160"/>
                  </a:lnTo>
                  <a:lnTo>
                    <a:pt x="0" y="11755"/>
                  </a:lnTo>
                  <a:lnTo>
                    <a:pt x="2066" y="11755"/>
                  </a:lnTo>
                  <a:lnTo>
                    <a:pt x="2066" y="7029"/>
                  </a:lnTo>
                  <a:lnTo>
                    <a:pt x="2097" y="7029"/>
                  </a:lnTo>
                  <a:cubicBezTo>
                    <a:pt x="2551" y="8053"/>
                    <a:pt x="3709" y="8678"/>
                    <a:pt x="4976" y="8678"/>
                  </a:cubicBezTo>
                  <a:cubicBezTo>
                    <a:pt x="7057" y="8678"/>
                    <a:pt x="8450" y="6949"/>
                    <a:pt x="8450" y="433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  <p:sp>
        <p:nvSpPr>
          <p:cNvPr id="16" name="Suorakulmio 15">
            <a:extLst>
              <a:ext uri="{FF2B5EF4-FFF2-40B4-BE49-F238E27FC236}">
                <a16:creationId xmlns:a16="http://schemas.microsoft.com/office/drawing/2014/main" id="{AB2A7761-946B-404A-A466-12AB384CCD37}"/>
              </a:ext>
            </a:extLst>
          </p:cNvPr>
          <p:cNvSpPr/>
          <p:nvPr userDrawn="1"/>
        </p:nvSpPr>
        <p:spPr>
          <a:xfrm>
            <a:off x="1" y="6239236"/>
            <a:ext cx="11023312" cy="618764"/>
          </a:xfrm>
          <a:prstGeom prst="rect">
            <a:avLst/>
          </a:prstGeom>
          <a:solidFill>
            <a:srgbClr val="F2F7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>
              <a:solidFill>
                <a:srgbClr val="F2F7BC"/>
              </a:solidFill>
            </a:endParaRPr>
          </a:p>
        </p:txBody>
      </p:sp>
      <p:sp>
        <p:nvSpPr>
          <p:cNvPr id="17" name="Suorakulmio 16">
            <a:extLst>
              <a:ext uri="{FF2B5EF4-FFF2-40B4-BE49-F238E27FC236}">
                <a16:creationId xmlns:a16="http://schemas.microsoft.com/office/drawing/2014/main" id="{FF6CEA4E-73FD-3E4E-A4F8-029316FD7C19}"/>
              </a:ext>
            </a:extLst>
          </p:cNvPr>
          <p:cNvSpPr/>
          <p:nvPr userDrawn="1"/>
        </p:nvSpPr>
        <p:spPr>
          <a:xfrm>
            <a:off x="9366191" y="6244071"/>
            <a:ext cx="2825808" cy="618764"/>
          </a:xfrm>
          <a:prstGeom prst="rect">
            <a:avLst/>
          </a:prstGeom>
          <a:solidFill>
            <a:srgbClr val="005DA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>
              <a:solidFill>
                <a:srgbClr val="F85A17"/>
              </a:solidFill>
            </a:endParaRPr>
          </a:p>
        </p:txBody>
      </p:sp>
      <p:pic>
        <p:nvPicPr>
          <p:cNvPr id="18" name="Kuva 17" descr="Kuva, joka sisältää kohteen teksti&#10;&#10;Kuvaus luotu automaattisesti">
            <a:extLst>
              <a:ext uri="{FF2B5EF4-FFF2-40B4-BE49-F238E27FC236}">
                <a16:creationId xmlns:a16="http://schemas.microsoft.com/office/drawing/2014/main" id="{18EC0E36-E5A9-F844-850C-94079689ACD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13882" y="6321893"/>
            <a:ext cx="2551445" cy="463119"/>
          </a:xfrm>
          <a:prstGeom prst="rect">
            <a:avLst/>
          </a:prstGeom>
        </p:spPr>
      </p:pic>
      <p:sp>
        <p:nvSpPr>
          <p:cNvPr id="19" name="Päivämäärän paikkamerkki 2">
            <a:extLst>
              <a:ext uri="{FF2B5EF4-FFF2-40B4-BE49-F238E27FC236}">
                <a16:creationId xmlns:a16="http://schemas.microsoft.com/office/drawing/2014/main" id="{EDCC1DC9-00DE-0F49-9569-C8C88D96EB9D}"/>
              </a:ext>
            </a:extLst>
          </p:cNvPr>
          <p:cNvSpPr>
            <a:spLocks noGrp="1"/>
          </p:cNvSpPr>
          <p:nvPr>
            <p:ph type="dt" sz="half" idx="19"/>
          </p:nvPr>
        </p:nvSpPr>
        <p:spPr>
          <a:xfrm>
            <a:off x="504000" y="6448425"/>
            <a:ext cx="695072" cy="234950"/>
          </a:xfrm>
        </p:spPr>
        <p:txBody>
          <a:bodyPr anchor="ctr"/>
          <a:lstStyle>
            <a:lvl1pPr>
              <a:defRPr b="1">
                <a:solidFill>
                  <a:schemeClr val="tx2"/>
                </a:solidFill>
              </a:defRPr>
            </a:lvl1pPr>
          </a:lstStyle>
          <a:p>
            <a:fld id="{9CBAB8E7-767A-3745-A48E-00A63E27C326}" type="datetime1">
              <a:rPr lang="fi-FI" smtClean="0"/>
              <a:t>21.9.2021</a:t>
            </a:fld>
            <a:endParaRPr lang="fi-FI" b="1" dirty="0"/>
          </a:p>
        </p:txBody>
      </p:sp>
      <p:sp>
        <p:nvSpPr>
          <p:cNvPr id="20" name="Alatunnisteen paikkamerkki 7">
            <a:extLst>
              <a:ext uri="{FF2B5EF4-FFF2-40B4-BE49-F238E27FC236}">
                <a16:creationId xmlns:a16="http://schemas.microsoft.com/office/drawing/2014/main" id="{269A72A0-BE78-7848-B132-D25904D0157E}"/>
              </a:ext>
            </a:extLst>
          </p:cNvPr>
          <p:cNvSpPr>
            <a:spLocks noGrp="1"/>
          </p:cNvSpPr>
          <p:nvPr>
            <p:ph type="ftr" sz="quarter" idx="20"/>
          </p:nvPr>
        </p:nvSpPr>
        <p:spPr>
          <a:xfrm>
            <a:off x="1308594" y="6448425"/>
            <a:ext cx="4787406" cy="234950"/>
          </a:xfrm>
        </p:spPr>
        <p:txBody>
          <a:bodyPr anchor="ctr"/>
          <a:lstStyle>
            <a:lvl1pPr>
              <a:defRPr b="1">
                <a:solidFill>
                  <a:schemeClr val="tx2"/>
                </a:solidFill>
              </a:defRPr>
            </a:lvl1pPr>
          </a:lstStyle>
          <a:p>
            <a:pPr algn="l"/>
            <a:r>
              <a:rPr lang="fi-FI"/>
              <a:t>Essi Esittäjä</a:t>
            </a:r>
            <a:endParaRPr lang="fi-FI" b="1" dirty="0"/>
          </a:p>
        </p:txBody>
      </p:sp>
      <p:sp>
        <p:nvSpPr>
          <p:cNvPr id="21" name="Dian numeron paikkamerkki 9">
            <a:extLst>
              <a:ext uri="{FF2B5EF4-FFF2-40B4-BE49-F238E27FC236}">
                <a16:creationId xmlns:a16="http://schemas.microsoft.com/office/drawing/2014/main" id="{9A3242FB-84E7-F944-9CBB-DE45BEA7C4E3}"/>
              </a:ext>
            </a:extLst>
          </p:cNvPr>
          <p:cNvSpPr>
            <a:spLocks noGrp="1"/>
          </p:cNvSpPr>
          <p:nvPr>
            <p:ph type="sldNum" sz="quarter" idx="21"/>
          </p:nvPr>
        </p:nvSpPr>
        <p:spPr>
          <a:xfrm>
            <a:off x="8521660" y="6448425"/>
            <a:ext cx="535916" cy="234950"/>
          </a:xfrm>
        </p:spPr>
        <p:txBody>
          <a:bodyPr anchor="ctr"/>
          <a:lstStyle>
            <a:lvl1pPr>
              <a:defRPr b="1">
                <a:solidFill>
                  <a:schemeClr val="tx2"/>
                </a:solidFill>
              </a:defRPr>
            </a:lvl1pPr>
          </a:lstStyle>
          <a:p>
            <a:fld id="{74162AFA-8845-4A98-91C8-0D60CCF00EF4}" type="slidenum">
              <a:rPr lang="fi-FI" smtClean="0"/>
              <a:pPr/>
              <a:t>‹#›</a:t>
            </a:fld>
            <a:endParaRPr lang="fi-FI" b="1"/>
          </a:p>
        </p:txBody>
      </p:sp>
    </p:spTree>
    <p:extLst>
      <p:ext uri="{BB962C8B-B14F-4D97-AF65-F5344CB8AC3E}">
        <p14:creationId xmlns:p14="http://schemas.microsoft.com/office/powerpoint/2010/main" val="106839707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opetus">
    <p:bg bwMode="gray">
      <p:bgPr>
        <a:solidFill>
          <a:srgbClr val="BEBE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Otsikko 1">
            <a:extLst>
              <a:ext uri="{FF2B5EF4-FFF2-40B4-BE49-F238E27FC236}">
                <a16:creationId xmlns:a16="http://schemas.microsoft.com/office/drawing/2014/main" id="{9859A1D0-BAA2-4A4E-8047-BC908094B08B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04000" y="1530737"/>
            <a:ext cx="8361704" cy="1505414"/>
          </a:xfrm>
        </p:spPr>
        <p:txBody>
          <a:bodyPr anchor="b" anchorCtr="0"/>
          <a:lstStyle>
            <a:lvl1pPr algn="l">
              <a:defRPr sz="6000" b="0" i="0">
                <a:solidFill>
                  <a:srgbClr val="142963"/>
                </a:solidFill>
                <a:latin typeface="Epilogue Medium" pitchFamily="2" charset="77"/>
              </a:defRPr>
            </a:lvl1pPr>
          </a:lstStyle>
          <a:p>
            <a:r>
              <a:rPr lang="fi-FI" dirty="0"/>
              <a:t>Otsikko</a:t>
            </a:r>
          </a:p>
        </p:txBody>
      </p:sp>
      <p:sp>
        <p:nvSpPr>
          <p:cNvPr id="34" name="Tekstin paikkamerkki 2">
            <a:extLst>
              <a:ext uri="{FF2B5EF4-FFF2-40B4-BE49-F238E27FC236}">
                <a16:creationId xmlns:a16="http://schemas.microsoft.com/office/drawing/2014/main" id="{EA25B5D6-34B2-334C-9D5D-DC78100D7724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04002" y="3447159"/>
            <a:ext cx="8361702" cy="2264314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>
              <a:buClr>
                <a:schemeClr val="bg1"/>
              </a:buClr>
              <a:buNone/>
              <a:defRPr/>
            </a:lvl1pPr>
            <a:lvl2pPr marL="457200" indent="0">
              <a:buClr>
                <a:schemeClr val="bg1"/>
              </a:buClr>
              <a:buNone/>
              <a:defRPr/>
            </a:lvl2pPr>
            <a:lvl3pPr marL="914400" indent="0">
              <a:buClr>
                <a:schemeClr val="bg1"/>
              </a:buClr>
              <a:buNone/>
              <a:defRPr/>
            </a:lvl3pPr>
            <a:lvl4pPr marL="1371600" indent="0">
              <a:buClr>
                <a:schemeClr val="bg1"/>
              </a:buClr>
              <a:buNone/>
              <a:defRPr/>
            </a:lvl4pPr>
            <a:lvl5pPr marL="1828800" indent="0">
              <a:buClr>
                <a:schemeClr val="bg1"/>
              </a:buClr>
              <a:buNone/>
              <a:defRPr/>
            </a:lvl5pPr>
          </a:lstStyle>
          <a:p>
            <a:pPr lvl="0"/>
            <a:r>
              <a:rPr lang="fi-FI" dirty="0"/>
              <a:t>Muokkaa tekstin perustyylejä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pic>
        <p:nvPicPr>
          <p:cNvPr id="12" name="Kuva 11">
            <a:extLst>
              <a:ext uri="{FF2B5EF4-FFF2-40B4-BE49-F238E27FC236}">
                <a16:creationId xmlns:a16="http://schemas.microsoft.com/office/drawing/2014/main" id="{F0A8F68C-60A3-D14F-ACFF-7DFCDCF29A1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707"/>
          <a:stretch/>
        </p:blipFill>
        <p:spPr>
          <a:xfrm>
            <a:off x="6483350" y="382685"/>
            <a:ext cx="5598160" cy="6065740"/>
          </a:xfrm>
          <a:prstGeom prst="rect">
            <a:avLst/>
          </a:prstGeom>
        </p:spPr>
      </p:pic>
      <p:sp>
        <p:nvSpPr>
          <p:cNvPr id="18" name="Suorakulmio 17">
            <a:extLst>
              <a:ext uri="{FF2B5EF4-FFF2-40B4-BE49-F238E27FC236}">
                <a16:creationId xmlns:a16="http://schemas.microsoft.com/office/drawing/2014/main" id="{85684F7C-A4A4-954E-83F7-32D4F2130B63}"/>
              </a:ext>
            </a:extLst>
          </p:cNvPr>
          <p:cNvSpPr/>
          <p:nvPr userDrawn="1"/>
        </p:nvSpPr>
        <p:spPr>
          <a:xfrm>
            <a:off x="13031" y="6233532"/>
            <a:ext cx="9353160" cy="62446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>
              <a:solidFill>
                <a:srgbClr val="E5BAA9"/>
              </a:solidFill>
            </a:endParaRPr>
          </a:p>
        </p:txBody>
      </p:sp>
      <p:sp>
        <p:nvSpPr>
          <p:cNvPr id="19" name="Päivämäärän paikkamerkki 2">
            <a:extLst>
              <a:ext uri="{FF2B5EF4-FFF2-40B4-BE49-F238E27FC236}">
                <a16:creationId xmlns:a16="http://schemas.microsoft.com/office/drawing/2014/main" id="{39FDF796-DC80-4340-AEC8-87C7DE57332D}"/>
              </a:ext>
            </a:extLst>
          </p:cNvPr>
          <p:cNvSpPr>
            <a:spLocks noGrp="1"/>
          </p:cNvSpPr>
          <p:nvPr>
            <p:ph type="dt" sz="half" idx="19"/>
          </p:nvPr>
        </p:nvSpPr>
        <p:spPr>
          <a:xfrm>
            <a:off x="504000" y="6448425"/>
            <a:ext cx="695072" cy="234950"/>
          </a:xfrm>
        </p:spPr>
        <p:txBody>
          <a:bodyPr anchor="ctr"/>
          <a:lstStyle>
            <a:lvl1pPr>
              <a:defRPr b="1">
                <a:solidFill>
                  <a:schemeClr val="tx2"/>
                </a:solidFill>
              </a:defRPr>
            </a:lvl1pPr>
          </a:lstStyle>
          <a:p>
            <a:fld id="{95303EB2-F322-E344-B546-F945159F1702}" type="datetime1">
              <a:rPr lang="fi-FI" smtClean="0"/>
              <a:t>21.9.2021</a:t>
            </a:fld>
            <a:endParaRPr lang="fi-FI" b="1" dirty="0"/>
          </a:p>
        </p:txBody>
      </p:sp>
      <p:sp>
        <p:nvSpPr>
          <p:cNvPr id="20" name="Alatunnisteen paikkamerkki 7">
            <a:extLst>
              <a:ext uri="{FF2B5EF4-FFF2-40B4-BE49-F238E27FC236}">
                <a16:creationId xmlns:a16="http://schemas.microsoft.com/office/drawing/2014/main" id="{87ECE20F-4359-C542-A1E2-157575CE4CA7}"/>
              </a:ext>
            </a:extLst>
          </p:cNvPr>
          <p:cNvSpPr>
            <a:spLocks noGrp="1"/>
          </p:cNvSpPr>
          <p:nvPr>
            <p:ph type="ftr" sz="quarter" idx="20"/>
          </p:nvPr>
        </p:nvSpPr>
        <p:spPr>
          <a:xfrm>
            <a:off x="1308594" y="6448425"/>
            <a:ext cx="4787406" cy="234950"/>
          </a:xfrm>
        </p:spPr>
        <p:txBody>
          <a:bodyPr anchor="ctr"/>
          <a:lstStyle>
            <a:lvl1pPr>
              <a:defRPr b="1">
                <a:solidFill>
                  <a:schemeClr val="tx2"/>
                </a:solidFill>
              </a:defRPr>
            </a:lvl1pPr>
          </a:lstStyle>
          <a:p>
            <a:pPr algn="l"/>
            <a:r>
              <a:rPr lang="fi-FI"/>
              <a:t>Essi Esittäjä</a:t>
            </a:r>
            <a:endParaRPr lang="fi-FI" b="1" dirty="0"/>
          </a:p>
        </p:txBody>
      </p:sp>
      <p:sp>
        <p:nvSpPr>
          <p:cNvPr id="21" name="Suorakulmio 20">
            <a:extLst>
              <a:ext uri="{FF2B5EF4-FFF2-40B4-BE49-F238E27FC236}">
                <a16:creationId xmlns:a16="http://schemas.microsoft.com/office/drawing/2014/main" id="{664F4F7F-72A9-044D-A951-7AF7E08E5B0A}"/>
              </a:ext>
            </a:extLst>
          </p:cNvPr>
          <p:cNvSpPr/>
          <p:nvPr userDrawn="1"/>
        </p:nvSpPr>
        <p:spPr>
          <a:xfrm>
            <a:off x="9366191" y="6244071"/>
            <a:ext cx="2825808" cy="618764"/>
          </a:xfrm>
          <a:prstGeom prst="rect">
            <a:avLst/>
          </a:prstGeom>
          <a:solidFill>
            <a:srgbClr val="005DA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>
              <a:solidFill>
                <a:srgbClr val="F85A17"/>
              </a:solidFill>
            </a:endParaRPr>
          </a:p>
        </p:txBody>
      </p:sp>
      <p:pic>
        <p:nvPicPr>
          <p:cNvPr id="23" name="Kuva 22" descr="Kuva, joka sisältää kohteen teksti&#10;&#10;Kuvaus luotu automaattisesti">
            <a:extLst>
              <a:ext uri="{FF2B5EF4-FFF2-40B4-BE49-F238E27FC236}">
                <a16:creationId xmlns:a16="http://schemas.microsoft.com/office/drawing/2014/main" id="{718878A9-652C-0844-B63A-DC06E7694C88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13882" y="6321893"/>
            <a:ext cx="2551445" cy="4631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25144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ansilehti_mustik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Suorakulmio 26">
            <a:extLst>
              <a:ext uri="{FF2B5EF4-FFF2-40B4-BE49-F238E27FC236}">
                <a16:creationId xmlns:a16="http://schemas.microsoft.com/office/drawing/2014/main" id="{0E82526B-FC43-4CA0-B203-4E38045A583B}"/>
              </a:ext>
            </a:extLst>
          </p:cNvPr>
          <p:cNvSpPr/>
          <p:nvPr userDrawn="1"/>
        </p:nvSpPr>
        <p:spPr>
          <a:xfrm>
            <a:off x="0" y="-1"/>
            <a:ext cx="12192000" cy="6244071"/>
          </a:xfrm>
          <a:prstGeom prst="rect">
            <a:avLst/>
          </a:prstGeom>
          <a:solidFill>
            <a:srgbClr val="14296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>
              <a:solidFill>
                <a:srgbClr val="F85A17"/>
              </a:solidFill>
            </a:endParaRPr>
          </a:p>
        </p:txBody>
      </p:sp>
      <p:sp>
        <p:nvSpPr>
          <p:cNvPr id="8" name="Tekstiruutu 7">
            <a:extLst>
              <a:ext uri="{FF2B5EF4-FFF2-40B4-BE49-F238E27FC236}">
                <a16:creationId xmlns:a16="http://schemas.microsoft.com/office/drawing/2014/main" id="{DB0CDA30-62B6-7E47-9D5F-004669CE82E1}"/>
              </a:ext>
            </a:extLst>
          </p:cNvPr>
          <p:cNvSpPr txBox="1"/>
          <p:nvPr userDrawn="1"/>
        </p:nvSpPr>
        <p:spPr>
          <a:xfrm>
            <a:off x="9389806" y="-79641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fi-FI" dirty="0"/>
          </a:p>
        </p:txBody>
      </p:sp>
      <p:pic>
        <p:nvPicPr>
          <p:cNvPr id="22" name="Kuva 21">
            <a:extLst>
              <a:ext uri="{FF2B5EF4-FFF2-40B4-BE49-F238E27FC236}">
                <a16:creationId xmlns:a16="http://schemas.microsoft.com/office/drawing/2014/main" id="{EED33088-7B2D-BA40-977C-AB61BBB29AC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153"/>
          <a:stretch/>
        </p:blipFill>
        <p:spPr>
          <a:xfrm>
            <a:off x="6376625" y="339688"/>
            <a:ext cx="5802343" cy="5977370"/>
          </a:xfrm>
          <a:prstGeom prst="rect">
            <a:avLst/>
          </a:prstGeom>
        </p:spPr>
      </p:pic>
      <p:sp>
        <p:nvSpPr>
          <p:cNvPr id="23" name="Suorakulmio 22">
            <a:extLst>
              <a:ext uri="{FF2B5EF4-FFF2-40B4-BE49-F238E27FC236}">
                <a16:creationId xmlns:a16="http://schemas.microsoft.com/office/drawing/2014/main" id="{6DE94BBB-00DA-1D4F-9D77-C50343832253}"/>
              </a:ext>
            </a:extLst>
          </p:cNvPr>
          <p:cNvSpPr/>
          <p:nvPr userDrawn="1"/>
        </p:nvSpPr>
        <p:spPr>
          <a:xfrm>
            <a:off x="13031" y="6233532"/>
            <a:ext cx="9353160" cy="62446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>
              <a:solidFill>
                <a:srgbClr val="E5BAA9"/>
              </a:solidFill>
            </a:endParaRPr>
          </a:p>
        </p:txBody>
      </p:sp>
      <p:sp>
        <p:nvSpPr>
          <p:cNvPr id="24" name="Päivämäärän paikkamerkki 2">
            <a:extLst>
              <a:ext uri="{FF2B5EF4-FFF2-40B4-BE49-F238E27FC236}">
                <a16:creationId xmlns:a16="http://schemas.microsoft.com/office/drawing/2014/main" id="{9A52BD23-E0B9-9D4A-B139-D7EEC44A2F6E}"/>
              </a:ext>
            </a:extLst>
          </p:cNvPr>
          <p:cNvSpPr>
            <a:spLocks noGrp="1"/>
          </p:cNvSpPr>
          <p:nvPr>
            <p:ph type="dt" sz="half" idx="19"/>
          </p:nvPr>
        </p:nvSpPr>
        <p:spPr>
          <a:xfrm>
            <a:off x="504000" y="6448425"/>
            <a:ext cx="695072" cy="234950"/>
          </a:xfrm>
        </p:spPr>
        <p:txBody>
          <a:bodyPr anchor="ctr"/>
          <a:lstStyle>
            <a:lvl1pPr>
              <a:defRPr b="1">
                <a:solidFill>
                  <a:schemeClr val="tx2"/>
                </a:solidFill>
              </a:defRPr>
            </a:lvl1pPr>
          </a:lstStyle>
          <a:p>
            <a:fld id="{95303EB2-F322-E344-B546-F945159F1702}" type="datetime1">
              <a:rPr lang="fi-FI" smtClean="0"/>
              <a:t>21.9.2021</a:t>
            </a:fld>
            <a:endParaRPr lang="fi-FI" b="1" dirty="0"/>
          </a:p>
        </p:txBody>
      </p:sp>
      <p:sp>
        <p:nvSpPr>
          <p:cNvPr id="25" name="Alatunnisteen paikkamerkki 7">
            <a:extLst>
              <a:ext uri="{FF2B5EF4-FFF2-40B4-BE49-F238E27FC236}">
                <a16:creationId xmlns:a16="http://schemas.microsoft.com/office/drawing/2014/main" id="{CA258656-78F5-7F4D-BA09-6AADAF22E7B9}"/>
              </a:ext>
            </a:extLst>
          </p:cNvPr>
          <p:cNvSpPr>
            <a:spLocks noGrp="1"/>
          </p:cNvSpPr>
          <p:nvPr>
            <p:ph type="ftr" sz="quarter" idx="20"/>
          </p:nvPr>
        </p:nvSpPr>
        <p:spPr>
          <a:xfrm>
            <a:off x="1308594" y="6448425"/>
            <a:ext cx="4787406" cy="234950"/>
          </a:xfrm>
        </p:spPr>
        <p:txBody>
          <a:bodyPr anchor="ctr"/>
          <a:lstStyle>
            <a:lvl1pPr>
              <a:defRPr b="1">
                <a:solidFill>
                  <a:schemeClr val="tx2"/>
                </a:solidFill>
              </a:defRPr>
            </a:lvl1pPr>
          </a:lstStyle>
          <a:p>
            <a:pPr algn="l"/>
            <a:r>
              <a:rPr lang="fi-FI"/>
              <a:t>Essi Esittäjä</a:t>
            </a:r>
            <a:endParaRPr lang="fi-FI" b="1" dirty="0"/>
          </a:p>
        </p:txBody>
      </p:sp>
      <p:sp>
        <p:nvSpPr>
          <p:cNvPr id="26" name="Suorakulmio 25">
            <a:extLst>
              <a:ext uri="{FF2B5EF4-FFF2-40B4-BE49-F238E27FC236}">
                <a16:creationId xmlns:a16="http://schemas.microsoft.com/office/drawing/2014/main" id="{6D249DF0-3284-3C42-BAF7-7959FD708AD9}"/>
              </a:ext>
            </a:extLst>
          </p:cNvPr>
          <p:cNvSpPr/>
          <p:nvPr userDrawn="1"/>
        </p:nvSpPr>
        <p:spPr>
          <a:xfrm>
            <a:off x="9366191" y="6244071"/>
            <a:ext cx="2825808" cy="618764"/>
          </a:xfrm>
          <a:prstGeom prst="rect">
            <a:avLst/>
          </a:prstGeom>
          <a:solidFill>
            <a:srgbClr val="005DA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>
              <a:solidFill>
                <a:srgbClr val="F85A17"/>
              </a:solidFill>
            </a:endParaRPr>
          </a:p>
        </p:txBody>
      </p:sp>
      <p:pic>
        <p:nvPicPr>
          <p:cNvPr id="28" name="Kuva 27" descr="Kuva, joka sisältää kohteen teksti&#10;&#10;Kuvaus luotu automaattisesti">
            <a:extLst>
              <a:ext uri="{FF2B5EF4-FFF2-40B4-BE49-F238E27FC236}">
                <a16:creationId xmlns:a16="http://schemas.microsoft.com/office/drawing/2014/main" id="{B21F2739-EF48-7A47-AD14-ED6ABAF1F80A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13882" y="6321893"/>
            <a:ext cx="2551445" cy="463119"/>
          </a:xfrm>
          <a:prstGeom prst="rect">
            <a:avLst/>
          </a:prstGeom>
        </p:spPr>
      </p:pic>
      <p:sp>
        <p:nvSpPr>
          <p:cNvPr id="29" name="Otsikko 1">
            <a:extLst>
              <a:ext uri="{FF2B5EF4-FFF2-40B4-BE49-F238E27FC236}">
                <a16:creationId xmlns:a16="http://schemas.microsoft.com/office/drawing/2014/main" id="{AC74516B-4182-8846-9F83-7E45FF02914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04000" y="1687945"/>
            <a:ext cx="5922200" cy="1536700"/>
          </a:xfrm>
        </p:spPr>
        <p:txBody>
          <a:bodyPr anchor="b" anchorCtr="0"/>
          <a:lstStyle>
            <a:lvl1pPr algn="l">
              <a:defRPr sz="7000" b="0" i="0">
                <a:solidFill>
                  <a:schemeClr val="bg1"/>
                </a:solidFill>
                <a:latin typeface="Epilogue Medium" pitchFamily="2" charset="77"/>
              </a:defRPr>
            </a:lvl1pPr>
          </a:lstStyle>
          <a:p>
            <a:r>
              <a:rPr lang="fi-FI" dirty="0"/>
              <a:t>Otsikko</a:t>
            </a:r>
          </a:p>
        </p:txBody>
      </p:sp>
      <p:sp>
        <p:nvSpPr>
          <p:cNvPr id="30" name="Alaotsikko 2">
            <a:extLst>
              <a:ext uri="{FF2B5EF4-FFF2-40B4-BE49-F238E27FC236}">
                <a16:creationId xmlns:a16="http://schemas.microsoft.com/office/drawing/2014/main" id="{83A07C01-C9D5-134A-BAD4-DFC1A1D8D166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04000" y="3429000"/>
            <a:ext cx="5922200" cy="1655762"/>
          </a:xfrm>
        </p:spPr>
        <p:txBody>
          <a:bodyPr>
            <a:normAutofit/>
          </a:bodyPr>
          <a:lstStyle>
            <a:lvl1pPr marL="0" indent="0" algn="l">
              <a:buNone/>
              <a:defRPr sz="30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 dirty="0"/>
              <a:t>Alaotsikko</a:t>
            </a:r>
          </a:p>
        </p:txBody>
      </p:sp>
    </p:spTree>
    <p:extLst>
      <p:ext uri="{BB962C8B-B14F-4D97-AF65-F5344CB8AC3E}">
        <p14:creationId xmlns:p14="http://schemas.microsoft.com/office/powerpoint/2010/main" val="31740348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ansilehti_orvokk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Suorakulmio 26">
            <a:extLst>
              <a:ext uri="{FF2B5EF4-FFF2-40B4-BE49-F238E27FC236}">
                <a16:creationId xmlns:a16="http://schemas.microsoft.com/office/drawing/2014/main" id="{0E82526B-FC43-4CA0-B203-4E38045A583B}"/>
              </a:ext>
            </a:extLst>
          </p:cNvPr>
          <p:cNvSpPr/>
          <p:nvPr userDrawn="1"/>
        </p:nvSpPr>
        <p:spPr>
          <a:xfrm>
            <a:off x="0" y="-1"/>
            <a:ext cx="12192000" cy="6244071"/>
          </a:xfrm>
          <a:prstGeom prst="rect">
            <a:avLst/>
          </a:prstGeom>
          <a:solidFill>
            <a:srgbClr val="BEBEF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>
              <a:solidFill>
                <a:srgbClr val="F85A17"/>
              </a:solidFill>
            </a:endParaRPr>
          </a:p>
        </p:txBody>
      </p:sp>
      <p:sp>
        <p:nvSpPr>
          <p:cNvPr id="8" name="Tekstiruutu 7">
            <a:extLst>
              <a:ext uri="{FF2B5EF4-FFF2-40B4-BE49-F238E27FC236}">
                <a16:creationId xmlns:a16="http://schemas.microsoft.com/office/drawing/2014/main" id="{DB0CDA30-62B6-7E47-9D5F-004669CE82E1}"/>
              </a:ext>
            </a:extLst>
          </p:cNvPr>
          <p:cNvSpPr txBox="1"/>
          <p:nvPr userDrawn="1"/>
        </p:nvSpPr>
        <p:spPr>
          <a:xfrm>
            <a:off x="9389806" y="-79641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fi-FI" dirty="0"/>
          </a:p>
        </p:txBody>
      </p:sp>
      <p:sp>
        <p:nvSpPr>
          <p:cNvPr id="33" name="Otsikko 1">
            <a:extLst>
              <a:ext uri="{FF2B5EF4-FFF2-40B4-BE49-F238E27FC236}">
                <a16:creationId xmlns:a16="http://schemas.microsoft.com/office/drawing/2014/main" id="{C6231685-F975-5141-8568-A10302D0765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04000" y="1687945"/>
            <a:ext cx="5922200" cy="1536700"/>
          </a:xfrm>
        </p:spPr>
        <p:txBody>
          <a:bodyPr anchor="b" anchorCtr="0"/>
          <a:lstStyle>
            <a:lvl1pPr algn="l">
              <a:defRPr sz="7000" b="0" i="0">
                <a:solidFill>
                  <a:srgbClr val="142963"/>
                </a:solidFill>
                <a:latin typeface="Epilogue Medium" pitchFamily="2" charset="77"/>
              </a:defRPr>
            </a:lvl1pPr>
          </a:lstStyle>
          <a:p>
            <a:r>
              <a:rPr lang="fi-FI" dirty="0"/>
              <a:t>Otsikko</a:t>
            </a:r>
          </a:p>
        </p:txBody>
      </p:sp>
      <p:sp>
        <p:nvSpPr>
          <p:cNvPr id="34" name="Alaotsikko 2">
            <a:extLst>
              <a:ext uri="{FF2B5EF4-FFF2-40B4-BE49-F238E27FC236}">
                <a16:creationId xmlns:a16="http://schemas.microsoft.com/office/drawing/2014/main" id="{EA6798B1-6E61-B740-9CDF-ED3F7CB05B4F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04000" y="3429000"/>
            <a:ext cx="5922200" cy="1655762"/>
          </a:xfrm>
        </p:spPr>
        <p:txBody>
          <a:bodyPr>
            <a:normAutofit/>
          </a:bodyPr>
          <a:lstStyle>
            <a:lvl1pPr marL="0" indent="0" algn="l">
              <a:buNone/>
              <a:defRPr sz="3000">
                <a:solidFill>
                  <a:srgbClr val="142963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 dirty="0"/>
              <a:t>Alaotsikko</a:t>
            </a:r>
          </a:p>
        </p:txBody>
      </p:sp>
      <p:pic>
        <p:nvPicPr>
          <p:cNvPr id="15" name="Kuva 14">
            <a:extLst>
              <a:ext uri="{FF2B5EF4-FFF2-40B4-BE49-F238E27FC236}">
                <a16:creationId xmlns:a16="http://schemas.microsoft.com/office/drawing/2014/main" id="{1C744446-77D8-CE43-9A26-29799A1745C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9611"/>
          <a:stretch/>
        </p:blipFill>
        <p:spPr>
          <a:xfrm>
            <a:off x="6233571" y="632788"/>
            <a:ext cx="5958430" cy="5625697"/>
          </a:xfrm>
          <a:prstGeom prst="rect">
            <a:avLst/>
          </a:prstGeom>
        </p:spPr>
      </p:pic>
      <p:sp>
        <p:nvSpPr>
          <p:cNvPr id="2" name="Tekstiruutu 1">
            <a:extLst>
              <a:ext uri="{FF2B5EF4-FFF2-40B4-BE49-F238E27FC236}">
                <a16:creationId xmlns:a16="http://schemas.microsoft.com/office/drawing/2014/main" id="{020F5232-D1D6-6F4A-9E20-F08DB110D61D}"/>
              </a:ext>
            </a:extLst>
          </p:cNvPr>
          <p:cNvSpPr txBox="1"/>
          <p:nvPr userDrawn="1"/>
        </p:nvSpPr>
        <p:spPr>
          <a:xfrm>
            <a:off x="3987800" y="-26543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fi-FI" dirty="0"/>
          </a:p>
        </p:txBody>
      </p:sp>
      <p:sp>
        <p:nvSpPr>
          <p:cNvPr id="16" name="Suorakulmio 15">
            <a:extLst>
              <a:ext uri="{FF2B5EF4-FFF2-40B4-BE49-F238E27FC236}">
                <a16:creationId xmlns:a16="http://schemas.microsoft.com/office/drawing/2014/main" id="{A3364C42-8351-9248-9103-3092C3884273}"/>
              </a:ext>
            </a:extLst>
          </p:cNvPr>
          <p:cNvSpPr/>
          <p:nvPr userDrawn="1"/>
        </p:nvSpPr>
        <p:spPr>
          <a:xfrm>
            <a:off x="13031" y="6233532"/>
            <a:ext cx="9353160" cy="62446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>
              <a:solidFill>
                <a:srgbClr val="E5BAA9"/>
              </a:solidFill>
            </a:endParaRPr>
          </a:p>
        </p:txBody>
      </p:sp>
      <p:sp>
        <p:nvSpPr>
          <p:cNvPr id="17" name="Päivämäärän paikkamerkki 2">
            <a:extLst>
              <a:ext uri="{FF2B5EF4-FFF2-40B4-BE49-F238E27FC236}">
                <a16:creationId xmlns:a16="http://schemas.microsoft.com/office/drawing/2014/main" id="{0497A46C-A09D-B746-BF9D-1EDB1BD9F234}"/>
              </a:ext>
            </a:extLst>
          </p:cNvPr>
          <p:cNvSpPr>
            <a:spLocks noGrp="1"/>
          </p:cNvSpPr>
          <p:nvPr>
            <p:ph type="dt" sz="half" idx="19"/>
          </p:nvPr>
        </p:nvSpPr>
        <p:spPr>
          <a:xfrm>
            <a:off x="504000" y="6448425"/>
            <a:ext cx="695072" cy="234950"/>
          </a:xfrm>
        </p:spPr>
        <p:txBody>
          <a:bodyPr anchor="ctr"/>
          <a:lstStyle>
            <a:lvl1pPr>
              <a:defRPr b="1">
                <a:solidFill>
                  <a:schemeClr val="tx2"/>
                </a:solidFill>
              </a:defRPr>
            </a:lvl1pPr>
          </a:lstStyle>
          <a:p>
            <a:fld id="{95303EB2-F322-E344-B546-F945159F1702}" type="datetime1">
              <a:rPr lang="fi-FI" smtClean="0"/>
              <a:t>21.9.2021</a:t>
            </a:fld>
            <a:endParaRPr lang="fi-FI" b="1" dirty="0"/>
          </a:p>
        </p:txBody>
      </p:sp>
      <p:sp>
        <p:nvSpPr>
          <p:cNvPr id="18" name="Alatunnisteen paikkamerkki 7">
            <a:extLst>
              <a:ext uri="{FF2B5EF4-FFF2-40B4-BE49-F238E27FC236}">
                <a16:creationId xmlns:a16="http://schemas.microsoft.com/office/drawing/2014/main" id="{A458EE9D-00C9-7249-BEDB-D1CE6FC6122C}"/>
              </a:ext>
            </a:extLst>
          </p:cNvPr>
          <p:cNvSpPr>
            <a:spLocks noGrp="1"/>
          </p:cNvSpPr>
          <p:nvPr>
            <p:ph type="ftr" sz="quarter" idx="20"/>
          </p:nvPr>
        </p:nvSpPr>
        <p:spPr>
          <a:xfrm>
            <a:off x="1308594" y="6448425"/>
            <a:ext cx="4787406" cy="234950"/>
          </a:xfrm>
        </p:spPr>
        <p:txBody>
          <a:bodyPr anchor="ctr"/>
          <a:lstStyle>
            <a:lvl1pPr>
              <a:defRPr b="1">
                <a:solidFill>
                  <a:schemeClr val="tx2"/>
                </a:solidFill>
              </a:defRPr>
            </a:lvl1pPr>
          </a:lstStyle>
          <a:p>
            <a:pPr algn="l"/>
            <a:r>
              <a:rPr lang="fi-FI"/>
              <a:t>Essi Esittäjä</a:t>
            </a:r>
            <a:endParaRPr lang="fi-FI" b="1" dirty="0"/>
          </a:p>
        </p:txBody>
      </p:sp>
      <p:sp>
        <p:nvSpPr>
          <p:cNvPr id="19" name="Suorakulmio 18">
            <a:extLst>
              <a:ext uri="{FF2B5EF4-FFF2-40B4-BE49-F238E27FC236}">
                <a16:creationId xmlns:a16="http://schemas.microsoft.com/office/drawing/2014/main" id="{38899E22-9778-0B45-9EE6-693DFD02A645}"/>
              </a:ext>
            </a:extLst>
          </p:cNvPr>
          <p:cNvSpPr/>
          <p:nvPr userDrawn="1"/>
        </p:nvSpPr>
        <p:spPr>
          <a:xfrm>
            <a:off x="9366191" y="6244071"/>
            <a:ext cx="2825808" cy="618764"/>
          </a:xfrm>
          <a:prstGeom prst="rect">
            <a:avLst/>
          </a:prstGeom>
          <a:solidFill>
            <a:srgbClr val="005DA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>
              <a:solidFill>
                <a:srgbClr val="F85A17"/>
              </a:solidFill>
            </a:endParaRPr>
          </a:p>
        </p:txBody>
      </p:sp>
      <p:pic>
        <p:nvPicPr>
          <p:cNvPr id="20" name="Kuva 19" descr="Kuva, joka sisältää kohteen teksti&#10;&#10;Kuvaus luotu automaattisesti">
            <a:extLst>
              <a:ext uri="{FF2B5EF4-FFF2-40B4-BE49-F238E27FC236}">
                <a16:creationId xmlns:a16="http://schemas.microsoft.com/office/drawing/2014/main" id="{D9B397C3-9ACD-5845-80A3-984352F0346C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13882" y="6321893"/>
            <a:ext cx="2551445" cy="4631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90482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Otsikkodia_narsissi">
    <p:bg bwMode="gray"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ekstin paikkamerkki 5">
            <a:extLst>
              <a:ext uri="{FF2B5EF4-FFF2-40B4-BE49-F238E27FC236}">
                <a16:creationId xmlns:a16="http://schemas.microsoft.com/office/drawing/2014/main" id="{EE83A0F0-5296-6B48-872B-A6966C1BBCE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04000" y="440430"/>
            <a:ext cx="2534114" cy="875414"/>
          </a:xfrm>
        </p:spPr>
        <p:txBody>
          <a:bodyPr anchor="t"/>
          <a:lstStyle>
            <a:lvl1pPr marL="0" indent="0" algn="l">
              <a:lnSpc>
                <a:spcPct val="90000"/>
              </a:lnSpc>
              <a:spcBef>
                <a:spcPts val="0"/>
              </a:spcBef>
              <a:buFontTx/>
              <a:buNone/>
              <a:defRPr sz="6000" b="0" i="0">
                <a:solidFill>
                  <a:srgbClr val="142963"/>
                </a:solidFill>
                <a:latin typeface="Epilogue Medium" pitchFamily="2" charset="77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fi-FI" dirty="0"/>
              <a:t>1</a:t>
            </a:r>
          </a:p>
        </p:txBody>
      </p:sp>
      <p:sp>
        <p:nvSpPr>
          <p:cNvPr id="25" name="Otsikko 1">
            <a:extLst>
              <a:ext uri="{FF2B5EF4-FFF2-40B4-BE49-F238E27FC236}">
                <a16:creationId xmlns:a16="http://schemas.microsoft.com/office/drawing/2014/main" id="{9859A1D0-BAA2-4A4E-8047-BC908094B08B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04000" y="1530737"/>
            <a:ext cx="8361704" cy="1505414"/>
          </a:xfrm>
        </p:spPr>
        <p:txBody>
          <a:bodyPr anchor="b" anchorCtr="0"/>
          <a:lstStyle>
            <a:lvl1pPr algn="l">
              <a:defRPr sz="6000" b="0" i="0">
                <a:solidFill>
                  <a:srgbClr val="142963"/>
                </a:solidFill>
                <a:latin typeface="Epilogue Medium" pitchFamily="2" charset="77"/>
              </a:defRPr>
            </a:lvl1pPr>
          </a:lstStyle>
          <a:p>
            <a:r>
              <a:rPr lang="fi-FI" dirty="0"/>
              <a:t>Otsikko</a:t>
            </a:r>
          </a:p>
        </p:txBody>
      </p:sp>
      <p:sp>
        <p:nvSpPr>
          <p:cNvPr id="34" name="Tekstin paikkamerkki 2">
            <a:extLst>
              <a:ext uri="{FF2B5EF4-FFF2-40B4-BE49-F238E27FC236}">
                <a16:creationId xmlns:a16="http://schemas.microsoft.com/office/drawing/2014/main" id="{EA25B5D6-34B2-334C-9D5D-DC78100D7724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04002" y="3447159"/>
            <a:ext cx="8361702" cy="2264314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fi-FI" dirty="0"/>
              <a:t>Muokkaa tekstin perustyylejä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13" name="Suorakulmio 12">
            <a:extLst>
              <a:ext uri="{FF2B5EF4-FFF2-40B4-BE49-F238E27FC236}">
                <a16:creationId xmlns:a16="http://schemas.microsoft.com/office/drawing/2014/main" id="{52BC38B0-C8F6-CE48-B6B4-AB5267DD0C9C}"/>
              </a:ext>
            </a:extLst>
          </p:cNvPr>
          <p:cNvSpPr/>
          <p:nvPr userDrawn="1"/>
        </p:nvSpPr>
        <p:spPr>
          <a:xfrm>
            <a:off x="13031" y="6233532"/>
            <a:ext cx="9353160" cy="62446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>
              <a:solidFill>
                <a:srgbClr val="E5BAA9"/>
              </a:solidFill>
            </a:endParaRPr>
          </a:p>
        </p:txBody>
      </p:sp>
      <p:sp>
        <p:nvSpPr>
          <p:cNvPr id="14" name="Päivämäärän paikkamerkki 2">
            <a:extLst>
              <a:ext uri="{FF2B5EF4-FFF2-40B4-BE49-F238E27FC236}">
                <a16:creationId xmlns:a16="http://schemas.microsoft.com/office/drawing/2014/main" id="{B4434C1F-FCD2-2143-A52A-6F91FF49AB49}"/>
              </a:ext>
            </a:extLst>
          </p:cNvPr>
          <p:cNvSpPr>
            <a:spLocks noGrp="1"/>
          </p:cNvSpPr>
          <p:nvPr>
            <p:ph type="dt" sz="half" idx="19"/>
          </p:nvPr>
        </p:nvSpPr>
        <p:spPr>
          <a:xfrm>
            <a:off x="504000" y="6448425"/>
            <a:ext cx="695072" cy="234950"/>
          </a:xfrm>
        </p:spPr>
        <p:txBody>
          <a:bodyPr anchor="ctr"/>
          <a:lstStyle>
            <a:lvl1pPr>
              <a:defRPr b="1">
                <a:solidFill>
                  <a:schemeClr val="tx2"/>
                </a:solidFill>
              </a:defRPr>
            </a:lvl1pPr>
          </a:lstStyle>
          <a:p>
            <a:fld id="{95303EB2-F322-E344-B546-F945159F1702}" type="datetime1">
              <a:rPr lang="fi-FI" smtClean="0"/>
              <a:t>21.9.2021</a:t>
            </a:fld>
            <a:endParaRPr lang="fi-FI" b="1" dirty="0"/>
          </a:p>
        </p:txBody>
      </p:sp>
      <p:sp>
        <p:nvSpPr>
          <p:cNvPr id="15" name="Alatunnisteen paikkamerkki 7">
            <a:extLst>
              <a:ext uri="{FF2B5EF4-FFF2-40B4-BE49-F238E27FC236}">
                <a16:creationId xmlns:a16="http://schemas.microsoft.com/office/drawing/2014/main" id="{D3737B71-8A68-624B-8B58-AD6107D9A300}"/>
              </a:ext>
            </a:extLst>
          </p:cNvPr>
          <p:cNvSpPr>
            <a:spLocks noGrp="1"/>
          </p:cNvSpPr>
          <p:nvPr>
            <p:ph type="ftr" sz="quarter" idx="20"/>
          </p:nvPr>
        </p:nvSpPr>
        <p:spPr>
          <a:xfrm>
            <a:off x="1308594" y="6448425"/>
            <a:ext cx="4787406" cy="234950"/>
          </a:xfrm>
        </p:spPr>
        <p:txBody>
          <a:bodyPr anchor="ctr"/>
          <a:lstStyle>
            <a:lvl1pPr>
              <a:defRPr b="1">
                <a:solidFill>
                  <a:schemeClr val="tx2"/>
                </a:solidFill>
              </a:defRPr>
            </a:lvl1pPr>
          </a:lstStyle>
          <a:p>
            <a:pPr algn="l"/>
            <a:r>
              <a:rPr lang="fi-FI"/>
              <a:t>Essi Esittäjä</a:t>
            </a:r>
            <a:endParaRPr lang="fi-FI" b="1" dirty="0"/>
          </a:p>
        </p:txBody>
      </p:sp>
      <p:sp>
        <p:nvSpPr>
          <p:cNvPr id="16" name="Suorakulmio 15">
            <a:extLst>
              <a:ext uri="{FF2B5EF4-FFF2-40B4-BE49-F238E27FC236}">
                <a16:creationId xmlns:a16="http://schemas.microsoft.com/office/drawing/2014/main" id="{F099CCD1-EC00-B441-968B-0ECC77A30007}"/>
              </a:ext>
            </a:extLst>
          </p:cNvPr>
          <p:cNvSpPr/>
          <p:nvPr userDrawn="1"/>
        </p:nvSpPr>
        <p:spPr>
          <a:xfrm>
            <a:off x="9366191" y="6244071"/>
            <a:ext cx="2825808" cy="618764"/>
          </a:xfrm>
          <a:prstGeom prst="rect">
            <a:avLst/>
          </a:prstGeom>
          <a:solidFill>
            <a:srgbClr val="005DA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>
              <a:solidFill>
                <a:srgbClr val="F85A17"/>
              </a:solidFill>
            </a:endParaRPr>
          </a:p>
        </p:txBody>
      </p:sp>
      <p:pic>
        <p:nvPicPr>
          <p:cNvPr id="17" name="Kuva 16" descr="Kuva, joka sisältää kohteen teksti&#10;&#10;Kuvaus luotu automaattisesti">
            <a:extLst>
              <a:ext uri="{FF2B5EF4-FFF2-40B4-BE49-F238E27FC236}">
                <a16:creationId xmlns:a16="http://schemas.microsoft.com/office/drawing/2014/main" id="{520B9106-E9CC-BC4B-A619-A71C2BDA7D1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13882" y="6321893"/>
            <a:ext cx="2551445" cy="4631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81464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Otsikkodia_orvokki">
    <p:bg bwMode="gray">
      <p:bgPr>
        <a:solidFill>
          <a:srgbClr val="BEBE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ekstin paikkamerkki 5">
            <a:extLst>
              <a:ext uri="{FF2B5EF4-FFF2-40B4-BE49-F238E27FC236}">
                <a16:creationId xmlns:a16="http://schemas.microsoft.com/office/drawing/2014/main" id="{EE83A0F0-5296-6B48-872B-A6966C1BBCE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04000" y="440430"/>
            <a:ext cx="2534114" cy="875414"/>
          </a:xfrm>
        </p:spPr>
        <p:txBody>
          <a:bodyPr anchor="t"/>
          <a:lstStyle>
            <a:lvl1pPr marL="0" indent="0" algn="l">
              <a:lnSpc>
                <a:spcPct val="90000"/>
              </a:lnSpc>
              <a:spcBef>
                <a:spcPts val="0"/>
              </a:spcBef>
              <a:buFontTx/>
              <a:buNone/>
              <a:defRPr sz="6000" b="0" i="0">
                <a:solidFill>
                  <a:srgbClr val="142963"/>
                </a:solidFill>
                <a:latin typeface="Epilogue Medium" pitchFamily="2" charset="77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fi-FI" dirty="0"/>
              <a:t>1</a:t>
            </a:r>
          </a:p>
        </p:txBody>
      </p:sp>
      <p:sp>
        <p:nvSpPr>
          <p:cNvPr id="25" name="Otsikko 1">
            <a:extLst>
              <a:ext uri="{FF2B5EF4-FFF2-40B4-BE49-F238E27FC236}">
                <a16:creationId xmlns:a16="http://schemas.microsoft.com/office/drawing/2014/main" id="{9859A1D0-BAA2-4A4E-8047-BC908094B08B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04000" y="1530737"/>
            <a:ext cx="8361704" cy="1505414"/>
          </a:xfrm>
        </p:spPr>
        <p:txBody>
          <a:bodyPr anchor="b" anchorCtr="0"/>
          <a:lstStyle>
            <a:lvl1pPr algn="l">
              <a:defRPr sz="6000" b="0" i="0">
                <a:solidFill>
                  <a:srgbClr val="142963"/>
                </a:solidFill>
                <a:latin typeface="Epilogue Medium" pitchFamily="2" charset="77"/>
              </a:defRPr>
            </a:lvl1pPr>
          </a:lstStyle>
          <a:p>
            <a:r>
              <a:rPr lang="fi-FI" dirty="0"/>
              <a:t>Otsikko</a:t>
            </a:r>
          </a:p>
        </p:txBody>
      </p:sp>
      <p:sp>
        <p:nvSpPr>
          <p:cNvPr id="34" name="Tekstin paikkamerkki 2">
            <a:extLst>
              <a:ext uri="{FF2B5EF4-FFF2-40B4-BE49-F238E27FC236}">
                <a16:creationId xmlns:a16="http://schemas.microsoft.com/office/drawing/2014/main" id="{EA25B5D6-34B2-334C-9D5D-DC78100D7724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04002" y="3447159"/>
            <a:ext cx="8361702" cy="2264314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>
              <a:buClr>
                <a:schemeClr val="bg1"/>
              </a:buClr>
              <a:defRPr/>
            </a:lvl1pPr>
            <a:lvl2pPr>
              <a:buClr>
                <a:schemeClr val="bg1"/>
              </a:buClr>
              <a:defRPr/>
            </a:lvl2pPr>
            <a:lvl3pPr>
              <a:buClr>
                <a:schemeClr val="bg1"/>
              </a:buClr>
              <a:defRPr/>
            </a:lvl3pPr>
            <a:lvl4pPr>
              <a:buClr>
                <a:schemeClr val="bg1"/>
              </a:buClr>
              <a:defRPr/>
            </a:lvl4pPr>
            <a:lvl5pPr>
              <a:buClr>
                <a:schemeClr val="bg1"/>
              </a:buClr>
              <a:defRPr/>
            </a:lvl5pPr>
          </a:lstStyle>
          <a:p>
            <a:pPr lvl="0"/>
            <a:r>
              <a:rPr lang="fi-FI" dirty="0"/>
              <a:t>Muokkaa tekstin perustyylejä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13" name="Suorakulmio 12">
            <a:extLst>
              <a:ext uri="{FF2B5EF4-FFF2-40B4-BE49-F238E27FC236}">
                <a16:creationId xmlns:a16="http://schemas.microsoft.com/office/drawing/2014/main" id="{52BC38B0-C8F6-CE48-B6B4-AB5267DD0C9C}"/>
              </a:ext>
            </a:extLst>
          </p:cNvPr>
          <p:cNvSpPr/>
          <p:nvPr userDrawn="1"/>
        </p:nvSpPr>
        <p:spPr>
          <a:xfrm>
            <a:off x="13031" y="6233532"/>
            <a:ext cx="9353160" cy="62446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>
              <a:solidFill>
                <a:srgbClr val="E5BAA9"/>
              </a:solidFill>
            </a:endParaRPr>
          </a:p>
        </p:txBody>
      </p:sp>
      <p:sp>
        <p:nvSpPr>
          <p:cNvPr id="14" name="Päivämäärän paikkamerkki 2">
            <a:extLst>
              <a:ext uri="{FF2B5EF4-FFF2-40B4-BE49-F238E27FC236}">
                <a16:creationId xmlns:a16="http://schemas.microsoft.com/office/drawing/2014/main" id="{B4434C1F-FCD2-2143-A52A-6F91FF49AB49}"/>
              </a:ext>
            </a:extLst>
          </p:cNvPr>
          <p:cNvSpPr>
            <a:spLocks noGrp="1"/>
          </p:cNvSpPr>
          <p:nvPr>
            <p:ph type="dt" sz="half" idx="19"/>
          </p:nvPr>
        </p:nvSpPr>
        <p:spPr>
          <a:xfrm>
            <a:off x="504000" y="6448425"/>
            <a:ext cx="695072" cy="234950"/>
          </a:xfrm>
        </p:spPr>
        <p:txBody>
          <a:bodyPr anchor="ctr"/>
          <a:lstStyle>
            <a:lvl1pPr>
              <a:defRPr b="1">
                <a:solidFill>
                  <a:schemeClr val="tx2"/>
                </a:solidFill>
              </a:defRPr>
            </a:lvl1pPr>
          </a:lstStyle>
          <a:p>
            <a:fld id="{95303EB2-F322-E344-B546-F945159F1702}" type="datetime1">
              <a:rPr lang="fi-FI" smtClean="0"/>
              <a:t>21.9.2021</a:t>
            </a:fld>
            <a:endParaRPr lang="fi-FI" b="1" dirty="0"/>
          </a:p>
        </p:txBody>
      </p:sp>
      <p:sp>
        <p:nvSpPr>
          <p:cNvPr id="15" name="Alatunnisteen paikkamerkki 7">
            <a:extLst>
              <a:ext uri="{FF2B5EF4-FFF2-40B4-BE49-F238E27FC236}">
                <a16:creationId xmlns:a16="http://schemas.microsoft.com/office/drawing/2014/main" id="{D3737B71-8A68-624B-8B58-AD6107D9A300}"/>
              </a:ext>
            </a:extLst>
          </p:cNvPr>
          <p:cNvSpPr>
            <a:spLocks noGrp="1"/>
          </p:cNvSpPr>
          <p:nvPr>
            <p:ph type="ftr" sz="quarter" idx="20"/>
          </p:nvPr>
        </p:nvSpPr>
        <p:spPr>
          <a:xfrm>
            <a:off x="1308594" y="6448425"/>
            <a:ext cx="4787406" cy="234950"/>
          </a:xfrm>
        </p:spPr>
        <p:txBody>
          <a:bodyPr anchor="ctr"/>
          <a:lstStyle>
            <a:lvl1pPr>
              <a:defRPr b="1">
                <a:solidFill>
                  <a:schemeClr val="tx2"/>
                </a:solidFill>
              </a:defRPr>
            </a:lvl1pPr>
          </a:lstStyle>
          <a:p>
            <a:pPr algn="l"/>
            <a:r>
              <a:rPr lang="fi-FI"/>
              <a:t>Essi Esittäjä</a:t>
            </a:r>
            <a:endParaRPr lang="fi-FI" b="1" dirty="0"/>
          </a:p>
        </p:txBody>
      </p:sp>
      <p:sp>
        <p:nvSpPr>
          <p:cNvPr id="16" name="Suorakulmio 15">
            <a:extLst>
              <a:ext uri="{FF2B5EF4-FFF2-40B4-BE49-F238E27FC236}">
                <a16:creationId xmlns:a16="http://schemas.microsoft.com/office/drawing/2014/main" id="{F099CCD1-EC00-B441-968B-0ECC77A30007}"/>
              </a:ext>
            </a:extLst>
          </p:cNvPr>
          <p:cNvSpPr/>
          <p:nvPr userDrawn="1"/>
        </p:nvSpPr>
        <p:spPr>
          <a:xfrm>
            <a:off x="9366191" y="6244071"/>
            <a:ext cx="2825808" cy="618764"/>
          </a:xfrm>
          <a:prstGeom prst="rect">
            <a:avLst/>
          </a:prstGeom>
          <a:solidFill>
            <a:srgbClr val="005DA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>
              <a:solidFill>
                <a:srgbClr val="F85A17"/>
              </a:solidFill>
            </a:endParaRPr>
          </a:p>
        </p:txBody>
      </p:sp>
      <p:pic>
        <p:nvPicPr>
          <p:cNvPr id="17" name="Kuva 16" descr="Kuva, joka sisältää kohteen teksti&#10;&#10;Kuvaus luotu automaattisesti">
            <a:extLst>
              <a:ext uri="{FF2B5EF4-FFF2-40B4-BE49-F238E27FC236}">
                <a16:creationId xmlns:a16="http://schemas.microsoft.com/office/drawing/2014/main" id="{520B9106-E9CC-BC4B-A619-A71C2BDA7D1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13882" y="6321893"/>
            <a:ext cx="2551445" cy="4631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28160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Otsikkodia_apila">
    <p:bg bwMode="gray">
      <p:bgPr>
        <a:solidFill>
          <a:srgbClr val="EA6FA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ekstin paikkamerkki 5">
            <a:extLst>
              <a:ext uri="{FF2B5EF4-FFF2-40B4-BE49-F238E27FC236}">
                <a16:creationId xmlns:a16="http://schemas.microsoft.com/office/drawing/2014/main" id="{EE83A0F0-5296-6B48-872B-A6966C1BBCE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04000" y="440430"/>
            <a:ext cx="2534114" cy="875414"/>
          </a:xfrm>
        </p:spPr>
        <p:txBody>
          <a:bodyPr anchor="t"/>
          <a:lstStyle>
            <a:lvl1pPr marL="0" indent="0" algn="l">
              <a:lnSpc>
                <a:spcPct val="90000"/>
              </a:lnSpc>
              <a:spcBef>
                <a:spcPts val="0"/>
              </a:spcBef>
              <a:buFontTx/>
              <a:buNone/>
              <a:defRPr sz="6000" b="0" i="0">
                <a:solidFill>
                  <a:srgbClr val="142963"/>
                </a:solidFill>
                <a:latin typeface="Epilogue Medium" pitchFamily="2" charset="77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fi-FI" dirty="0"/>
              <a:t>1</a:t>
            </a:r>
          </a:p>
        </p:txBody>
      </p:sp>
      <p:sp>
        <p:nvSpPr>
          <p:cNvPr id="25" name="Otsikko 1">
            <a:extLst>
              <a:ext uri="{FF2B5EF4-FFF2-40B4-BE49-F238E27FC236}">
                <a16:creationId xmlns:a16="http://schemas.microsoft.com/office/drawing/2014/main" id="{9859A1D0-BAA2-4A4E-8047-BC908094B08B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04000" y="1530737"/>
            <a:ext cx="8361704" cy="1505414"/>
          </a:xfrm>
        </p:spPr>
        <p:txBody>
          <a:bodyPr anchor="b" anchorCtr="0"/>
          <a:lstStyle>
            <a:lvl1pPr algn="l">
              <a:defRPr sz="6000" b="0" i="0">
                <a:solidFill>
                  <a:srgbClr val="142963"/>
                </a:solidFill>
                <a:latin typeface="Epilogue Medium" pitchFamily="2" charset="77"/>
              </a:defRPr>
            </a:lvl1pPr>
          </a:lstStyle>
          <a:p>
            <a:r>
              <a:rPr lang="fi-FI" dirty="0"/>
              <a:t>Otsikko</a:t>
            </a:r>
          </a:p>
        </p:txBody>
      </p:sp>
      <p:sp>
        <p:nvSpPr>
          <p:cNvPr id="34" name="Tekstin paikkamerkki 2">
            <a:extLst>
              <a:ext uri="{FF2B5EF4-FFF2-40B4-BE49-F238E27FC236}">
                <a16:creationId xmlns:a16="http://schemas.microsoft.com/office/drawing/2014/main" id="{EA25B5D6-34B2-334C-9D5D-DC78100D7724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04002" y="3447159"/>
            <a:ext cx="8361702" cy="2264314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>
              <a:buClr>
                <a:srgbClr val="F2F7BC"/>
              </a:buClr>
              <a:defRPr/>
            </a:lvl1pPr>
            <a:lvl2pPr>
              <a:buClr>
                <a:srgbClr val="F2F7BC"/>
              </a:buClr>
              <a:defRPr/>
            </a:lvl2pPr>
            <a:lvl3pPr>
              <a:buClr>
                <a:srgbClr val="F2F7BC"/>
              </a:buClr>
              <a:defRPr/>
            </a:lvl3pPr>
            <a:lvl4pPr>
              <a:buClr>
                <a:srgbClr val="F2F7BC"/>
              </a:buClr>
              <a:defRPr/>
            </a:lvl4pPr>
            <a:lvl5pPr>
              <a:buClr>
                <a:srgbClr val="F2F7BC"/>
              </a:buClr>
              <a:defRPr/>
            </a:lvl5pPr>
          </a:lstStyle>
          <a:p>
            <a:pPr lvl="0"/>
            <a:r>
              <a:rPr lang="fi-FI" dirty="0"/>
              <a:t>Muokkaa tekstin perustyylejä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13" name="Suorakulmio 12">
            <a:extLst>
              <a:ext uri="{FF2B5EF4-FFF2-40B4-BE49-F238E27FC236}">
                <a16:creationId xmlns:a16="http://schemas.microsoft.com/office/drawing/2014/main" id="{52BC38B0-C8F6-CE48-B6B4-AB5267DD0C9C}"/>
              </a:ext>
            </a:extLst>
          </p:cNvPr>
          <p:cNvSpPr/>
          <p:nvPr userDrawn="1"/>
        </p:nvSpPr>
        <p:spPr>
          <a:xfrm>
            <a:off x="0" y="6233532"/>
            <a:ext cx="9366191" cy="62446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>
              <a:solidFill>
                <a:srgbClr val="E5BAA9"/>
              </a:solidFill>
            </a:endParaRPr>
          </a:p>
        </p:txBody>
      </p:sp>
      <p:sp>
        <p:nvSpPr>
          <p:cNvPr id="14" name="Päivämäärän paikkamerkki 2">
            <a:extLst>
              <a:ext uri="{FF2B5EF4-FFF2-40B4-BE49-F238E27FC236}">
                <a16:creationId xmlns:a16="http://schemas.microsoft.com/office/drawing/2014/main" id="{B4434C1F-FCD2-2143-A52A-6F91FF49AB49}"/>
              </a:ext>
            </a:extLst>
          </p:cNvPr>
          <p:cNvSpPr>
            <a:spLocks noGrp="1"/>
          </p:cNvSpPr>
          <p:nvPr>
            <p:ph type="dt" sz="half" idx="19"/>
          </p:nvPr>
        </p:nvSpPr>
        <p:spPr>
          <a:xfrm>
            <a:off x="504000" y="6448425"/>
            <a:ext cx="695072" cy="234950"/>
          </a:xfrm>
        </p:spPr>
        <p:txBody>
          <a:bodyPr anchor="ctr"/>
          <a:lstStyle>
            <a:lvl1pPr>
              <a:defRPr b="1">
                <a:solidFill>
                  <a:schemeClr val="tx2"/>
                </a:solidFill>
              </a:defRPr>
            </a:lvl1pPr>
          </a:lstStyle>
          <a:p>
            <a:fld id="{95303EB2-F322-E344-B546-F945159F1702}" type="datetime1">
              <a:rPr lang="fi-FI" smtClean="0"/>
              <a:t>21.9.2021</a:t>
            </a:fld>
            <a:endParaRPr lang="fi-FI" b="1" dirty="0"/>
          </a:p>
        </p:txBody>
      </p:sp>
      <p:sp>
        <p:nvSpPr>
          <p:cNvPr id="15" name="Alatunnisteen paikkamerkki 7">
            <a:extLst>
              <a:ext uri="{FF2B5EF4-FFF2-40B4-BE49-F238E27FC236}">
                <a16:creationId xmlns:a16="http://schemas.microsoft.com/office/drawing/2014/main" id="{D3737B71-8A68-624B-8B58-AD6107D9A300}"/>
              </a:ext>
            </a:extLst>
          </p:cNvPr>
          <p:cNvSpPr>
            <a:spLocks noGrp="1"/>
          </p:cNvSpPr>
          <p:nvPr>
            <p:ph type="ftr" sz="quarter" idx="20"/>
          </p:nvPr>
        </p:nvSpPr>
        <p:spPr>
          <a:xfrm>
            <a:off x="1308594" y="6448425"/>
            <a:ext cx="4787406" cy="234950"/>
          </a:xfrm>
        </p:spPr>
        <p:txBody>
          <a:bodyPr anchor="ctr"/>
          <a:lstStyle>
            <a:lvl1pPr>
              <a:defRPr b="1">
                <a:solidFill>
                  <a:schemeClr val="tx2"/>
                </a:solidFill>
              </a:defRPr>
            </a:lvl1pPr>
          </a:lstStyle>
          <a:p>
            <a:pPr algn="l"/>
            <a:r>
              <a:rPr lang="fi-FI"/>
              <a:t>Essi Esittäjä</a:t>
            </a:r>
            <a:endParaRPr lang="fi-FI" b="1" dirty="0"/>
          </a:p>
        </p:txBody>
      </p:sp>
      <p:sp>
        <p:nvSpPr>
          <p:cNvPr id="16" name="Suorakulmio 15">
            <a:extLst>
              <a:ext uri="{FF2B5EF4-FFF2-40B4-BE49-F238E27FC236}">
                <a16:creationId xmlns:a16="http://schemas.microsoft.com/office/drawing/2014/main" id="{F099CCD1-EC00-B441-968B-0ECC77A30007}"/>
              </a:ext>
            </a:extLst>
          </p:cNvPr>
          <p:cNvSpPr/>
          <p:nvPr userDrawn="1"/>
        </p:nvSpPr>
        <p:spPr>
          <a:xfrm>
            <a:off x="9366191" y="6244071"/>
            <a:ext cx="2825808" cy="618764"/>
          </a:xfrm>
          <a:prstGeom prst="rect">
            <a:avLst/>
          </a:prstGeom>
          <a:solidFill>
            <a:srgbClr val="005DA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>
              <a:solidFill>
                <a:srgbClr val="F85A17"/>
              </a:solidFill>
            </a:endParaRPr>
          </a:p>
        </p:txBody>
      </p:sp>
      <p:pic>
        <p:nvPicPr>
          <p:cNvPr id="17" name="Kuva 16" descr="Kuva, joka sisältää kohteen teksti&#10;&#10;Kuvaus luotu automaattisesti">
            <a:extLst>
              <a:ext uri="{FF2B5EF4-FFF2-40B4-BE49-F238E27FC236}">
                <a16:creationId xmlns:a16="http://schemas.microsoft.com/office/drawing/2014/main" id="{520B9106-E9CC-BC4B-A619-A71C2BDA7D1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13882" y="6321893"/>
            <a:ext cx="2551445" cy="4631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60290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Otsikkodia_lemmikki">
    <p:bg bwMode="gray">
      <p:bgPr>
        <a:solidFill>
          <a:srgbClr val="C7E6E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ekstin paikkamerkki 5">
            <a:extLst>
              <a:ext uri="{FF2B5EF4-FFF2-40B4-BE49-F238E27FC236}">
                <a16:creationId xmlns:a16="http://schemas.microsoft.com/office/drawing/2014/main" id="{EE83A0F0-5296-6B48-872B-A6966C1BBCE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04000" y="440430"/>
            <a:ext cx="2534114" cy="875414"/>
          </a:xfrm>
        </p:spPr>
        <p:txBody>
          <a:bodyPr anchor="t"/>
          <a:lstStyle>
            <a:lvl1pPr marL="0" indent="0" algn="l">
              <a:lnSpc>
                <a:spcPct val="90000"/>
              </a:lnSpc>
              <a:spcBef>
                <a:spcPts val="0"/>
              </a:spcBef>
              <a:buFontTx/>
              <a:buNone/>
              <a:defRPr sz="6000" b="0" i="0">
                <a:solidFill>
                  <a:srgbClr val="142963"/>
                </a:solidFill>
                <a:latin typeface="Epilogue Medium" pitchFamily="2" charset="77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fi-FI" dirty="0"/>
              <a:t>1</a:t>
            </a:r>
          </a:p>
        </p:txBody>
      </p:sp>
      <p:sp>
        <p:nvSpPr>
          <p:cNvPr id="25" name="Otsikko 1">
            <a:extLst>
              <a:ext uri="{FF2B5EF4-FFF2-40B4-BE49-F238E27FC236}">
                <a16:creationId xmlns:a16="http://schemas.microsoft.com/office/drawing/2014/main" id="{9859A1D0-BAA2-4A4E-8047-BC908094B08B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04000" y="1530737"/>
            <a:ext cx="8361704" cy="1505414"/>
          </a:xfrm>
        </p:spPr>
        <p:txBody>
          <a:bodyPr anchor="b" anchorCtr="0"/>
          <a:lstStyle>
            <a:lvl1pPr algn="l">
              <a:defRPr sz="6000" b="0" i="0">
                <a:solidFill>
                  <a:srgbClr val="142963"/>
                </a:solidFill>
                <a:latin typeface="Epilogue Medium" pitchFamily="2" charset="77"/>
              </a:defRPr>
            </a:lvl1pPr>
          </a:lstStyle>
          <a:p>
            <a:r>
              <a:rPr lang="fi-FI" dirty="0"/>
              <a:t>Otsikko</a:t>
            </a:r>
          </a:p>
        </p:txBody>
      </p:sp>
      <p:sp>
        <p:nvSpPr>
          <p:cNvPr id="34" name="Tekstin paikkamerkki 2">
            <a:extLst>
              <a:ext uri="{FF2B5EF4-FFF2-40B4-BE49-F238E27FC236}">
                <a16:creationId xmlns:a16="http://schemas.microsoft.com/office/drawing/2014/main" id="{EA25B5D6-34B2-334C-9D5D-DC78100D7724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04002" y="3447159"/>
            <a:ext cx="8361702" cy="2264314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>
              <a:buClr>
                <a:srgbClr val="EA6FA6"/>
              </a:buClr>
              <a:defRPr/>
            </a:lvl1pPr>
            <a:lvl2pPr>
              <a:buClr>
                <a:srgbClr val="EA6FA6"/>
              </a:buClr>
              <a:defRPr/>
            </a:lvl2pPr>
            <a:lvl3pPr>
              <a:buClr>
                <a:srgbClr val="EA6FA6"/>
              </a:buClr>
              <a:defRPr/>
            </a:lvl3pPr>
            <a:lvl4pPr>
              <a:buClr>
                <a:srgbClr val="EA6FA6"/>
              </a:buClr>
              <a:defRPr/>
            </a:lvl4pPr>
            <a:lvl5pPr>
              <a:buClr>
                <a:srgbClr val="EA6FA6"/>
              </a:buClr>
              <a:defRPr/>
            </a:lvl5pPr>
          </a:lstStyle>
          <a:p>
            <a:pPr lvl="0"/>
            <a:r>
              <a:rPr lang="fi-FI" dirty="0"/>
              <a:t>Muokkaa tekstin perustyylejä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13" name="Suorakulmio 12">
            <a:extLst>
              <a:ext uri="{FF2B5EF4-FFF2-40B4-BE49-F238E27FC236}">
                <a16:creationId xmlns:a16="http://schemas.microsoft.com/office/drawing/2014/main" id="{52BC38B0-C8F6-CE48-B6B4-AB5267DD0C9C}"/>
              </a:ext>
            </a:extLst>
          </p:cNvPr>
          <p:cNvSpPr/>
          <p:nvPr userDrawn="1"/>
        </p:nvSpPr>
        <p:spPr>
          <a:xfrm>
            <a:off x="0" y="6233532"/>
            <a:ext cx="9366191" cy="62446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>
              <a:solidFill>
                <a:srgbClr val="E5BAA9"/>
              </a:solidFill>
            </a:endParaRPr>
          </a:p>
        </p:txBody>
      </p:sp>
      <p:sp>
        <p:nvSpPr>
          <p:cNvPr id="14" name="Päivämäärän paikkamerkki 2">
            <a:extLst>
              <a:ext uri="{FF2B5EF4-FFF2-40B4-BE49-F238E27FC236}">
                <a16:creationId xmlns:a16="http://schemas.microsoft.com/office/drawing/2014/main" id="{B4434C1F-FCD2-2143-A52A-6F91FF49AB49}"/>
              </a:ext>
            </a:extLst>
          </p:cNvPr>
          <p:cNvSpPr>
            <a:spLocks noGrp="1"/>
          </p:cNvSpPr>
          <p:nvPr>
            <p:ph type="dt" sz="half" idx="19"/>
          </p:nvPr>
        </p:nvSpPr>
        <p:spPr>
          <a:xfrm>
            <a:off x="504000" y="6448425"/>
            <a:ext cx="695072" cy="234950"/>
          </a:xfrm>
        </p:spPr>
        <p:txBody>
          <a:bodyPr anchor="ctr"/>
          <a:lstStyle>
            <a:lvl1pPr>
              <a:defRPr b="1">
                <a:solidFill>
                  <a:schemeClr val="tx2"/>
                </a:solidFill>
              </a:defRPr>
            </a:lvl1pPr>
          </a:lstStyle>
          <a:p>
            <a:fld id="{95303EB2-F322-E344-B546-F945159F1702}" type="datetime1">
              <a:rPr lang="fi-FI" smtClean="0"/>
              <a:t>21.9.2021</a:t>
            </a:fld>
            <a:endParaRPr lang="fi-FI" b="1" dirty="0"/>
          </a:p>
        </p:txBody>
      </p:sp>
      <p:sp>
        <p:nvSpPr>
          <p:cNvPr id="15" name="Alatunnisteen paikkamerkki 7">
            <a:extLst>
              <a:ext uri="{FF2B5EF4-FFF2-40B4-BE49-F238E27FC236}">
                <a16:creationId xmlns:a16="http://schemas.microsoft.com/office/drawing/2014/main" id="{D3737B71-8A68-624B-8B58-AD6107D9A300}"/>
              </a:ext>
            </a:extLst>
          </p:cNvPr>
          <p:cNvSpPr>
            <a:spLocks noGrp="1"/>
          </p:cNvSpPr>
          <p:nvPr>
            <p:ph type="ftr" sz="quarter" idx="20"/>
          </p:nvPr>
        </p:nvSpPr>
        <p:spPr>
          <a:xfrm>
            <a:off x="1308594" y="6448425"/>
            <a:ext cx="4787406" cy="234950"/>
          </a:xfrm>
        </p:spPr>
        <p:txBody>
          <a:bodyPr anchor="ctr"/>
          <a:lstStyle>
            <a:lvl1pPr>
              <a:defRPr b="1">
                <a:solidFill>
                  <a:schemeClr val="tx2"/>
                </a:solidFill>
              </a:defRPr>
            </a:lvl1pPr>
          </a:lstStyle>
          <a:p>
            <a:pPr algn="l"/>
            <a:r>
              <a:rPr lang="fi-FI"/>
              <a:t>Essi Esittäjä</a:t>
            </a:r>
            <a:endParaRPr lang="fi-FI" b="1" dirty="0"/>
          </a:p>
        </p:txBody>
      </p:sp>
      <p:sp>
        <p:nvSpPr>
          <p:cNvPr id="16" name="Suorakulmio 15">
            <a:extLst>
              <a:ext uri="{FF2B5EF4-FFF2-40B4-BE49-F238E27FC236}">
                <a16:creationId xmlns:a16="http://schemas.microsoft.com/office/drawing/2014/main" id="{F099CCD1-EC00-B441-968B-0ECC77A30007}"/>
              </a:ext>
            </a:extLst>
          </p:cNvPr>
          <p:cNvSpPr/>
          <p:nvPr userDrawn="1"/>
        </p:nvSpPr>
        <p:spPr>
          <a:xfrm>
            <a:off x="9366191" y="6244071"/>
            <a:ext cx="2825808" cy="618764"/>
          </a:xfrm>
          <a:prstGeom prst="rect">
            <a:avLst/>
          </a:prstGeom>
          <a:solidFill>
            <a:srgbClr val="005DA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>
              <a:solidFill>
                <a:srgbClr val="F85A17"/>
              </a:solidFill>
            </a:endParaRPr>
          </a:p>
        </p:txBody>
      </p:sp>
      <p:pic>
        <p:nvPicPr>
          <p:cNvPr id="17" name="Kuva 16" descr="Kuva, joka sisältää kohteen teksti&#10;&#10;Kuvaus luotu automaattisesti">
            <a:extLst>
              <a:ext uri="{FF2B5EF4-FFF2-40B4-BE49-F238E27FC236}">
                <a16:creationId xmlns:a16="http://schemas.microsoft.com/office/drawing/2014/main" id="{520B9106-E9CC-BC4B-A619-A71C2BDA7D1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13882" y="6321893"/>
            <a:ext cx="2551445" cy="4631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89810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A2CE6C20-D51C-49BD-942C-2CE7E90CD8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Muokkaa </a:t>
            </a:r>
            <a:r>
              <a:rPr lang="fi-FI" dirty="0" err="1"/>
              <a:t>ots</a:t>
            </a:r>
            <a:r>
              <a:rPr lang="fi-FI" dirty="0"/>
              <a:t>.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C480C0BB-847D-4EDF-BC51-C6090B79AF0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Clr>
                <a:srgbClr val="BEBEF8"/>
              </a:buClr>
              <a:defRPr sz="1800"/>
            </a:lvl1pPr>
            <a:lvl2pPr>
              <a:buClr>
                <a:srgbClr val="BEBEF8"/>
              </a:buClr>
              <a:defRPr sz="1800"/>
            </a:lvl2pPr>
            <a:lvl3pPr>
              <a:buClr>
                <a:srgbClr val="BEBEF8"/>
              </a:buClr>
              <a:defRPr sz="1800"/>
            </a:lvl3pPr>
            <a:lvl4pPr>
              <a:buClr>
                <a:srgbClr val="BEBEF8"/>
              </a:buClr>
              <a:defRPr sz="1800"/>
            </a:lvl4pPr>
            <a:lvl5pPr>
              <a:buClr>
                <a:srgbClr val="BEBEF8"/>
              </a:buClr>
              <a:defRPr sz="1800"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fi-FI" dirty="0"/>
              <a:t>Muokkaa tekstin perustyylejä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15" name="Suorakulmio 14">
            <a:extLst>
              <a:ext uri="{FF2B5EF4-FFF2-40B4-BE49-F238E27FC236}">
                <a16:creationId xmlns:a16="http://schemas.microsoft.com/office/drawing/2014/main" id="{8BEE0CE3-5918-994A-B6FF-EF9AE5C704D8}"/>
              </a:ext>
            </a:extLst>
          </p:cNvPr>
          <p:cNvSpPr/>
          <p:nvPr userDrawn="1"/>
        </p:nvSpPr>
        <p:spPr>
          <a:xfrm>
            <a:off x="1" y="6239236"/>
            <a:ext cx="11023312" cy="618764"/>
          </a:xfrm>
          <a:prstGeom prst="rect">
            <a:avLst/>
          </a:prstGeom>
          <a:solidFill>
            <a:srgbClr val="F2F7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>
              <a:solidFill>
                <a:srgbClr val="F2F7BC"/>
              </a:solidFill>
            </a:endParaRPr>
          </a:p>
        </p:txBody>
      </p:sp>
      <p:sp>
        <p:nvSpPr>
          <p:cNvPr id="16" name="Suorakulmio 15">
            <a:extLst>
              <a:ext uri="{FF2B5EF4-FFF2-40B4-BE49-F238E27FC236}">
                <a16:creationId xmlns:a16="http://schemas.microsoft.com/office/drawing/2014/main" id="{01870210-E439-9A4A-A0B1-447D20185D25}"/>
              </a:ext>
            </a:extLst>
          </p:cNvPr>
          <p:cNvSpPr/>
          <p:nvPr userDrawn="1"/>
        </p:nvSpPr>
        <p:spPr>
          <a:xfrm>
            <a:off x="9366191" y="6244071"/>
            <a:ext cx="2825808" cy="618764"/>
          </a:xfrm>
          <a:prstGeom prst="rect">
            <a:avLst/>
          </a:prstGeom>
          <a:solidFill>
            <a:srgbClr val="005DA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>
              <a:solidFill>
                <a:srgbClr val="F85A17"/>
              </a:solidFill>
            </a:endParaRPr>
          </a:p>
        </p:txBody>
      </p:sp>
      <p:pic>
        <p:nvPicPr>
          <p:cNvPr id="17" name="Kuva 16" descr="Kuva, joka sisältää kohteen teksti&#10;&#10;Kuvaus luotu automaattisesti">
            <a:extLst>
              <a:ext uri="{FF2B5EF4-FFF2-40B4-BE49-F238E27FC236}">
                <a16:creationId xmlns:a16="http://schemas.microsoft.com/office/drawing/2014/main" id="{BF767AAB-DE24-BB47-BDF0-27100EFBA9D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13882" y="6321893"/>
            <a:ext cx="2551445" cy="463119"/>
          </a:xfrm>
          <a:prstGeom prst="rect">
            <a:avLst/>
          </a:prstGeom>
        </p:spPr>
      </p:pic>
      <p:sp>
        <p:nvSpPr>
          <p:cNvPr id="18" name="Päivämäärän paikkamerkki 2">
            <a:extLst>
              <a:ext uri="{FF2B5EF4-FFF2-40B4-BE49-F238E27FC236}">
                <a16:creationId xmlns:a16="http://schemas.microsoft.com/office/drawing/2014/main" id="{E15DFC21-E63A-8F4A-89E6-71040CB49488}"/>
              </a:ext>
            </a:extLst>
          </p:cNvPr>
          <p:cNvSpPr>
            <a:spLocks noGrp="1"/>
          </p:cNvSpPr>
          <p:nvPr>
            <p:ph type="dt" sz="half" idx="19"/>
          </p:nvPr>
        </p:nvSpPr>
        <p:spPr>
          <a:xfrm>
            <a:off x="504000" y="6448425"/>
            <a:ext cx="695072" cy="234950"/>
          </a:xfrm>
        </p:spPr>
        <p:txBody>
          <a:bodyPr anchor="ctr"/>
          <a:lstStyle>
            <a:lvl1pPr>
              <a:defRPr b="1">
                <a:solidFill>
                  <a:schemeClr val="tx2"/>
                </a:solidFill>
              </a:defRPr>
            </a:lvl1pPr>
          </a:lstStyle>
          <a:p>
            <a:fld id="{DBE0F43E-1E66-F242-8F2C-47F1DDDE8CA2}" type="datetime1">
              <a:rPr lang="fi-FI" smtClean="0"/>
              <a:t>21.9.2021</a:t>
            </a:fld>
            <a:endParaRPr lang="fi-FI" b="1" dirty="0"/>
          </a:p>
        </p:txBody>
      </p:sp>
      <p:sp>
        <p:nvSpPr>
          <p:cNvPr id="19" name="Alatunnisteen paikkamerkki 7">
            <a:extLst>
              <a:ext uri="{FF2B5EF4-FFF2-40B4-BE49-F238E27FC236}">
                <a16:creationId xmlns:a16="http://schemas.microsoft.com/office/drawing/2014/main" id="{1830A264-635D-E741-8542-A58F2A39D183}"/>
              </a:ext>
            </a:extLst>
          </p:cNvPr>
          <p:cNvSpPr>
            <a:spLocks noGrp="1"/>
          </p:cNvSpPr>
          <p:nvPr>
            <p:ph type="ftr" sz="quarter" idx="20"/>
          </p:nvPr>
        </p:nvSpPr>
        <p:spPr>
          <a:xfrm>
            <a:off x="1308594" y="6448425"/>
            <a:ext cx="4787406" cy="234950"/>
          </a:xfrm>
        </p:spPr>
        <p:txBody>
          <a:bodyPr anchor="ctr"/>
          <a:lstStyle>
            <a:lvl1pPr>
              <a:defRPr b="1">
                <a:solidFill>
                  <a:schemeClr val="tx2"/>
                </a:solidFill>
              </a:defRPr>
            </a:lvl1pPr>
          </a:lstStyle>
          <a:p>
            <a:pPr algn="l"/>
            <a:r>
              <a:rPr lang="fi-FI"/>
              <a:t>Essi Esittäjä</a:t>
            </a:r>
            <a:endParaRPr lang="fi-FI" b="1" dirty="0"/>
          </a:p>
        </p:txBody>
      </p:sp>
      <p:sp>
        <p:nvSpPr>
          <p:cNvPr id="20" name="Dian numeron paikkamerkki 9">
            <a:extLst>
              <a:ext uri="{FF2B5EF4-FFF2-40B4-BE49-F238E27FC236}">
                <a16:creationId xmlns:a16="http://schemas.microsoft.com/office/drawing/2014/main" id="{886309C4-02DB-3744-ACED-C130C8890C3C}"/>
              </a:ext>
            </a:extLst>
          </p:cNvPr>
          <p:cNvSpPr>
            <a:spLocks noGrp="1"/>
          </p:cNvSpPr>
          <p:nvPr>
            <p:ph type="sldNum" sz="quarter" idx="21"/>
          </p:nvPr>
        </p:nvSpPr>
        <p:spPr>
          <a:xfrm>
            <a:off x="8521660" y="6448425"/>
            <a:ext cx="535916" cy="234950"/>
          </a:xfrm>
        </p:spPr>
        <p:txBody>
          <a:bodyPr anchor="ctr"/>
          <a:lstStyle>
            <a:lvl1pPr>
              <a:defRPr b="1">
                <a:solidFill>
                  <a:schemeClr val="tx2"/>
                </a:solidFill>
              </a:defRPr>
            </a:lvl1pPr>
          </a:lstStyle>
          <a:p>
            <a:fld id="{74162AFA-8845-4A98-91C8-0D60CCF00EF4}" type="slidenum">
              <a:rPr lang="fi-FI" smtClean="0"/>
              <a:pPr/>
              <a:t>‹#›</a:t>
            </a:fld>
            <a:endParaRPr lang="fi-FI" b="1"/>
          </a:p>
        </p:txBody>
      </p:sp>
    </p:spTree>
    <p:extLst>
      <p:ext uri="{BB962C8B-B14F-4D97-AF65-F5344CB8AC3E}">
        <p14:creationId xmlns:p14="http://schemas.microsoft.com/office/powerpoint/2010/main" val="34111707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, ala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A2CE6C20-D51C-49BD-942C-2CE7E90CD8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C480C0BB-847D-4EDF-BC51-C6090B79AF0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4825" y="2171699"/>
            <a:ext cx="11180762" cy="3629025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fi-FI" dirty="0"/>
              <a:t>Muokkaa tekstin perustyylejä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12" name="Tekstin paikkamerkki 11">
            <a:extLst>
              <a:ext uri="{FF2B5EF4-FFF2-40B4-BE49-F238E27FC236}">
                <a16:creationId xmlns:a16="http://schemas.microsoft.com/office/drawing/2014/main" id="{26CC66EE-764E-48CF-AA54-766E6FBE096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04825" y="1163191"/>
            <a:ext cx="11180762" cy="438149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2400" baseline="0">
                <a:solidFill>
                  <a:schemeClr val="tx2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fi-FI" dirty="0"/>
              <a:t>Alaotsikko</a:t>
            </a:r>
          </a:p>
        </p:txBody>
      </p:sp>
      <p:sp>
        <p:nvSpPr>
          <p:cNvPr id="16" name="Suorakulmio 15">
            <a:extLst>
              <a:ext uri="{FF2B5EF4-FFF2-40B4-BE49-F238E27FC236}">
                <a16:creationId xmlns:a16="http://schemas.microsoft.com/office/drawing/2014/main" id="{173D0D61-1144-0E4B-90E6-5FFF7470264F}"/>
              </a:ext>
            </a:extLst>
          </p:cNvPr>
          <p:cNvSpPr/>
          <p:nvPr userDrawn="1"/>
        </p:nvSpPr>
        <p:spPr>
          <a:xfrm>
            <a:off x="1" y="6239236"/>
            <a:ext cx="11023312" cy="618764"/>
          </a:xfrm>
          <a:prstGeom prst="rect">
            <a:avLst/>
          </a:prstGeom>
          <a:solidFill>
            <a:srgbClr val="F2F7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>
              <a:solidFill>
                <a:srgbClr val="F2F7BC"/>
              </a:solidFill>
            </a:endParaRPr>
          </a:p>
        </p:txBody>
      </p:sp>
      <p:sp>
        <p:nvSpPr>
          <p:cNvPr id="17" name="Suorakulmio 16">
            <a:extLst>
              <a:ext uri="{FF2B5EF4-FFF2-40B4-BE49-F238E27FC236}">
                <a16:creationId xmlns:a16="http://schemas.microsoft.com/office/drawing/2014/main" id="{C4671E72-E232-1044-9FD6-9404A99BEEAC}"/>
              </a:ext>
            </a:extLst>
          </p:cNvPr>
          <p:cNvSpPr/>
          <p:nvPr userDrawn="1"/>
        </p:nvSpPr>
        <p:spPr>
          <a:xfrm>
            <a:off x="9366191" y="6244071"/>
            <a:ext cx="2825808" cy="618764"/>
          </a:xfrm>
          <a:prstGeom prst="rect">
            <a:avLst/>
          </a:prstGeom>
          <a:solidFill>
            <a:srgbClr val="005DA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>
              <a:solidFill>
                <a:srgbClr val="F85A17"/>
              </a:solidFill>
            </a:endParaRPr>
          </a:p>
        </p:txBody>
      </p:sp>
      <p:pic>
        <p:nvPicPr>
          <p:cNvPr id="18" name="Kuva 17" descr="Kuva, joka sisältää kohteen teksti&#10;&#10;Kuvaus luotu automaattisesti">
            <a:extLst>
              <a:ext uri="{FF2B5EF4-FFF2-40B4-BE49-F238E27FC236}">
                <a16:creationId xmlns:a16="http://schemas.microsoft.com/office/drawing/2014/main" id="{F8E1275A-EBFE-9545-8777-83F775F140D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13882" y="6321893"/>
            <a:ext cx="2551445" cy="463119"/>
          </a:xfrm>
          <a:prstGeom prst="rect">
            <a:avLst/>
          </a:prstGeom>
        </p:spPr>
      </p:pic>
      <p:sp>
        <p:nvSpPr>
          <p:cNvPr id="19" name="Päivämäärän paikkamerkki 2">
            <a:extLst>
              <a:ext uri="{FF2B5EF4-FFF2-40B4-BE49-F238E27FC236}">
                <a16:creationId xmlns:a16="http://schemas.microsoft.com/office/drawing/2014/main" id="{6A6E93FF-D918-AC48-BFBE-1D6EABE56D75}"/>
              </a:ext>
            </a:extLst>
          </p:cNvPr>
          <p:cNvSpPr>
            <a:spLocks noGrp="1"/>
          </p:cNvSpPr>
          <p:nvPr>
            <p:ph type="dt" sz="half" idx="19"/>
          </p:nvPr>
        </p:nvSpPr>
        <p:spPr>
          <a:xfrm>
            <a:off x="504000" y="6448425"/>
            <a:ext cx="695072" cy="234950"/>
          </a:xfrm>
        </p:spPr>
        <p:txBody>
          <a:bodyPr anchor="ctr"/>
          <a:lstStyle>
            <a:lvl1pPr>
              <a:defRPr b="1">
                <a:solidFill>
                  <a:schemeClr val="tx2"/>
                </a:solidFill>
              </a:defRPr>
            </a:lvl1pPr>
          </a:lstStyle>
          <a:p>
            <a:fld id="{D46E0889-FE3E-5D45-AD74-478547B9FC4E}" type="datetime1">
              <a:rPr lang="fi-FI" smtClean="0"/>
              <a:t>21.9.2021</a:t>
            </a:fld>
            <a:endParaRPr lang="fi-FI" b="1" dirty="0"/>
          </a:p>
        </p:txBody>
      </p:sp>
      <p:sp>
        <p:nvSpPr>
          <p:cNvPr id="20" name="Alatunnisteen paikkamerkki 7">
            <a:extLst>
              <a:ext uri="{FF2B5EF4-FFF2-40B4-BE49-F238E27FC236}">
                <a16:creationId xmlns:a16="http://schemas.microsoft.com/office/drawing/2014/main" id="{26B330D2-B164-D249-91F7-88E5EF35EA1E}"/>
              </a:ext>
            </a:extLst>
          </p:cNvPr>
          <p:cNvSpPr>
            <a:spLocks noGrp="1"/>
          </p:cNvSpPr>
          <p:nvPr>
            <p:ph type="ftr" sz="quarter" idx="20"/>
          </p:nvPr>
        </p:nvSpPr>
        <p:spPr>
          <a:xfrm>
            <a:off x="1308594" y="6448425"/>
            <a:ext cx="4787406" cy="234950"/>
          </a:xfrm>
        </p:spPr>
        <p:txBody>
          <a:bodyPr anchor="ctr"/>
          <a:lstStyle>
            <a:lvl1pPr>
              <a:defRPr b="1">
                <a:solidFill>
                  <a:schemeClr val="tx2"/>
                </a:solidFill>
              </a:defRPr>
            </a:lvl1pPr>
          </a:lstStyle>
          <a:p>
            <a:pPr algn="l"/>
            <a:r>
              <a:rPr lang="fi-FI"/>
              <a:t>Essi Esittäjä</a:t>
            </a:r>
            <a:endParaRPr lang="fi-FI" b="1" dirty="0"/>
          </a:p>
        </p:txBody>
      </p:sp>
      <p:sp>
        <p:nvSpPr>
          <p:cNvPr id="21" name="Dian numeron paikkamerkki 9">
            <a:extLst>
              <a:ext uri="{FF2B5EF4-FFF2-40B4-BE49-F238E27FC236}">
                <a16:creationId xmlns:a16="http://schemas.microsoft.com/office/drawing/2014/main" id="{94EAF590-EA40-7647-8BEA-BEF562A116B0}"/>
              </a:ext>
            </a:extLst>
          </p:cNvPr>
          <p:cNvSpPr>
            <a:spLocks noGrp="1"/>
          </p:cNvSpPr>
          <p:nvPr>
            <p:ph type="sldNum" sz="quarter" idx="21"/>
          </p:nvPr>
        </p:nvSpPr>
        <p:spPr>
          <a:xfrm>
            <a:off x="8521660" y="6448425"/>
            <a:ext cx="535916" cy="234950"/>
          </a:xfrm>
        </p:spPr>
        <p:txBody>
          <a:bodyPr anchor="ctr"/>
          <a:lstStyle>
            <a:lvl1pPr>
              <a:defRPr b="1">
                <a:solidFill>
                  <a:schemeClr val="tx2"/>
                </a:solidFill>
              </a:defRPr>
            </a:lvl1pPr>
          </a:lstStyle>
          <a:p>
            <a:fld id="{74162AFA-8845-4A98-91C8-0D60CCF00EF4}" type="slidenum">
              <a:rPr lang="fi-FI" smtClean="0"/>
              <a:pPr/>
              <a:t>‹#›</a:t>
            </a:fld>
            <a:endParaRPr lang="fi-FI" b="1"/>
          </a:p>
        </p:txBody>
      </p:sp>
    </p:spTree>
    <p:extLst>
      <p:ext uri="{BB962C8B-B14F-4D97-AF65-F5344CB8AC3E}">
        <p14:creationId xmlns:p14="http://schemas.microsoft.com/office/powerpoint/2010/main" val="35448286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>
            <a:extLst>
              <a:ext uri="{FF2B5EF4-FFF2-40B4-BE49-F238E27FC236}">
                <a16:creationId xmlns:a16="http://schemas.microsoft.com/office/drawing/2014/main" id="{9EDD5202-49ED-4FB4-B676-5E5BD00520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4825" y="504826"/>
            <a:ext cx="11180762" cy="638174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fi-FI" dirty="0"/>
              <a:t>Muokkaa </a:t>
            </a:r>
            <a:r>
              <a:rPr lang="fi-FI" dirty="0" err="1"/>
              <a:t>ots</a:t>
            </a:r>
            <a:r>
              <a:rPr lang="fi-FI" dirty="0"/>
              <a:t>.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9E1771AD-C0F4-4A1B-A284-A864D2AE6AC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04825" y="1609725"/>
            <a:ext cx="11180762" cy="4191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fi-FI" dirty="0"/>
              <a:t>Muokkaa tekstin perustyylejä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  <a:p>
            <a:pPr lvl="5"/>
            <a:r>
              <a:rPr lang="fi-FI" dirty="0"/>
              <a:t>kuudes taso</a:t>
            </a:r>
          </a:p>
          <a:p>
            <a:pPr lvl="6"/>
            <a:r>
              <a:rPr lang="fi-FI" dirty="0"/>
              <a:t>seitsemäs taso</a:t>
            </a:r>
          </a:p>
          <a:p>
            <a:pPr lvl="7"/>
            <a:r>
              <a:rPr lang="fi-FI" dirty="0"/>
              <a:t>kahdeksas taso</a:t>
            </a:r>
          </a:p>
          <a:p>
            <a:pPr lvl="8"/>
            <a:r>
              <a:rPr lang="fi-FI" dirty="0"/>
              <a:t>yhdeksäs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731B2F66-B10C-430B-AFF9-D391E5D7398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2766433" y="6448425"/>
            <a:ext cx="695072" cy="23495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lvl1pPr algn="l">
              <a:defRPr sz="1000" b="1" i="0">
                <a:solidFill>
                  <a:schemeClr val="tx2"/>
                </a:solidFill>
                <a:latin typeface="Epilogue SemiBold" pitchFamily="2" charset="77"/>
              </a:defRPr>
            </a:lvl1pPr>
          </a:lstStyle>
          <a:p>
            <a:fld id="{99076056-247E-6D42-8797-FA90571BC61B}" type="datetime1">
              <a:rPr lang="fi-FI" smtClean="0"/>
              <a:pPr/>
              <a:t>21.9.2021</a:t>
            </a:fld>
            <a:endParaRPr lang="fi-FI" dirty="0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687D8CEE-87F7-4D51-8085-5020A660CC0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917961" y="6448425"/>
            <a:ext cx="3134086" cy="23495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lvl1pPr algn="ctr">
              <a:defRPr sz="1000" b="1" i="0">
                <a:solidFill>
                  <a:schemeClr val="tx2"/>
                </a:solidFill>
                <a:latin typeface="Epilogue SemiBold" pitchFamily="2" charset="77"/>
              </a:defRPr>
            </a:lvl1pPr>
          </a:lstStyle>
          <a:p>
            <a:pPr algn="l"/>
            <a:r>
              <a:rPr lang="fi-FI" dirty="0"/>
              <a:t>Essi Esittäjä</a:t>
            </a:r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6BC9AA54-8F44-4A79-9F26-C3BD5C58AE8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33402" y="6448425"/>
            <a:ext cx="535916" cy="23495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lvl1pPr algn="r">
              <a:defRPr sz="1000" b="1" i="0">
                <a:solidFill>
                  <a:schemeClr val="tx2"/>
                </a:solidFill>
                <a:latin typeface="Epilogue SemiBold" pitchFamily="2" charset="77"/>
              </a:defRPr>
            </a:lvl1pPr>
          </a:lstStyle>
          <a:p>
            <a:fld id="{74162AFA-8845-4A98-91C8-0D60CCF00EF4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9453265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9" r:id="rId1"/>
    <p:sldLayoutId id="2147483836" r:id="rId2"/>
    <p:sldLayoutId id="2147483829" r:id="rId3"/>
    <p:sldLayoutId id="2147483828" r:id="rId4"/>
    <p:sldLayoutId id="2147483833" r:id="rId5"/>
    <p:sldLayoutId id="2147483835" r:id="rId6"/>
    <p:sldLayoutId id="2147483838" r:id="rId7"/>
    <p:sldLayoutId id="2147483650" r:id="rId8"/>
    <p:sldLayoutId id="2147483659" r:id="rId9"/>
    <p:sldLayoutId id="2147483660" r:id="rId10"/>
    <p:sldLayoutId id="2147483837" r:id="rId11"/>
    <p:sldLayoutId id="2147483815" r:id="rId12"/>
    <p:sldLayoutId id="2147483779" r:id="rId13"/>
    <p:sldLayoutId id="2147483657" r:id="rId14"/>
    <p:sldLayoutId id="2147483781" r:id="rId15"/>
    <p:sldLayoutId id="2147483794" r:id="rId16"/>
    <p:sldLayoutId id="2147483839" r:id="rId17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0" i="0" kern="1200">
          <a:solidFill>
            <a:srgbClr val="142963"/>
          </a:solidFill>
          <a:latin typeface="Epilogue Medium" pitchFamily="2" charset="77"/>
          <a:ea typeface="+mj-ea"/>
          <a:cs typeface="+mj-cs"/>
        </a:defRPr>
      </a:lvl1pPr>
    </p:titleStyle>
    <p:bodyStyle>
      <a:lvl1pPr marL="266700" indent="-266700" algn="l" defTabSz="914400" rtl="0" eaLnBrk="1" latinLnBrk="0" hangingPunct="1">
        <a:lnSpc>
          <a:spcPct val="108000"/>
        </a:lnSpc>
        <a:spcBef>
          <a:spcPts val="300"/>
        </a:spcBef>
        <a:buClr>
          <a:srgbClr val="BEBEF8"/>
        </a:buClr>
        <a:buSzPct val="90000"/>
        <a:buFont typeface="Verdana" panose="020B0604030504040204" pitchFamily="34" charset="0"/>
        <a:buChar char="•"/>
        <a:defRPr sz="1800" b="0" i="0" kern="1200">
          <a:solidFill>
            <a:srgbClr val="142963"/>
          </a:solidFill>
          <a:latin typeface="Epilogue" pitchFamily="2" charset="77"/>
          <a:ea typeface="+mn-ea"/>
          <a:cs typeface="+mn-cs"/>
        </a:defRPr>
      </a:lvl1pPr>
      <a:lvl2pPr marL="715963" indent="-258763" algn="l" defTabSz="914400" rtl="0" eaLnBrk="1" latinLnBrk="0" hangingPunct="1">
        <a:lnSpc>
          <a:spcPct val="108000"/>
        </a:lnSpc>
        <a:spcBef>
          <a:spcPts val="300"/>
        </a:spcBef>
        <a:buClr>
          <a:srgbClr val="BEBEF8"/>
        </a:buClr>
        <a:buSzPct val="100000"/>
        <a:buFont typeface="Arial" panose="020B0604020202020204" pitchFamily="34" charset="0"/>
        <a:buChar char="−"/>
        <a:defRPr sz="1800" b="0" i="0" kern="1200">
          <a:solidFill>
            <a:srgbClr val="142963"/>
          </a:solidFill>
          <a:latin typeface="Epilogue" pitchFamily="2" charset="77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8000"/>
        </a:lnSpc>
        <a:spcBef>
          <a:spcPts val="300"/>
        </a:spcBef>
        <a:buClr>
          <a:srgbClr val="BEBEF8"/>
        </a:buClr>
        <a:buSzPct val="85000"/>
        <a:buFont typeface="Arial" panose="020B0604020202020204" pitchFamily="34" charset="0"/>
        <a:buChar char="»"/>
        <a:defRPr sz="1800" b="0" i="0" kern="1200">
          <a:solidFill>
            <a:srgbClr val="142963"/>
          </a:solidFill>
          <a:latin typeface="Epilogue" pitchFamily="2" charset="77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8000"/>
        </a:lnSpc>
        <a:spcBef>
          <a:spcPts val="300"/>
        </a:spcBef>
        <a:buClr>
          <a:srgbClr val="BEBEF8"/>
        </a:buClr>
        <a:buSzPct val="90000"/>
        <a:buFont typeface="Verdana" panose="020B0604030504040204" pitchFamily="34" charset="0"/>
        <a:buChar char="•"/>
        <a:defRPr sz="1800" b="0" i="0" kern="1200">
          <a:solidFill>
            <a:srgbClr val="142963"/>
          </a:solidFill>
          <a:latin typeface="Epilogue" pitchFamily="2" charset="77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8000"/>
        </a:lnSpc>
        <a:spcBef>
          <a:spcPts val="300"/>
        </a:spcBef>
        <a:buClr>
          <a:srgbClr val="BEBEF8"/>
        </a:buClr>
        <a:buSzPct val="90000"/>
        <a:buFont typeface="Verdana" panose="020B0604030504040204" pitchFamily="34" charset="0"/>
        <a:buChar char="•"/>
        <a:defRPr sz="1800" b="0" i="0" kern="1200">
          <a:solidFill>
            <a:srgbClr val="142963"/>
          </a:solidFill>
          <a:latin typeface="Epilogue" pitchFamily="2" charset="77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BEBEF8"/>
        </a:buClr>
        <a:buFont typeface="Arial" panose="020B0604020202020204" pitchFamily="34" charset="0"/>
        <a:buChar char="•"/>
        <a:defRPr sz="1600" b="0" i="0" kern="1200">
          <a:solidFill>
            <a:srgbClr val="142963"/>
          </a:solidFill>
          <a:latin typeface="Epilogue" pitchFamily="2" charset="77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BEBEF8"/>
        </a:buClr>
        <a:buFont typeface="Arial" panose="020B0604020202020204" pitchFamily="34" charset="0"/>
        <a:buChar char="•"/>
        <a:defRPr sz="1600" b="0" i="0" kern="1200">
          <a:solidFill>
            <a:srgbClr val="142963"/>
          </a:solidFill>
          <a:latin typeface="Epilogue" pitchFamily="2" charset="77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BEBEF8"/>
        </a:buClr>
        <a:buFont typeface="Arial" panose="020B0604020202020204" pitchFamily="34" charset="0"/>
        <a:buChar char="•"/>
        <a:defRPr sz="1600" b="0" i="0" kern="1200">
          <a:solidFill>
            <a:srgbClr val="142963"/>
          </a:solidFill>
          <a:latin typeface="Epilogue" pitchFamily="2" charset="77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BEBEF8"/>
        </a:buClr>
        <a:buFont typeface="Arial" panose="020B0604020202020204" pitchFamily="34" charset="0"/>
        <a:buChar char="•"/>
        <a:defRPr sz="1600" b="0" i="0" kern="1200">
          <a:solidFill>
            <a:srgbClr val="142963"/>
          </a:solidFill>
          <a:latin typeface="Epilogue" pitchFamily="2" charset="77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jamboard.google.com/d/1WxBJJm_HwKMLEdakbBy8XAil7A9JOveaJNaWmlT5dNU/edit?usp=sharing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jamboard.google.com/d/1PU_SDATHLZRnLQPR1NxUd_kS-uWAdcseyyFDkQhfbRU/edit?usp=sharing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groups/nuortenkirjastotyo/" TargetMode="External"/><Relationship Id="rId2" Type="http://schemas.openxmlformats.org/officeDocument/2006/relationships/hyperlink" Target="mailto:Nuortenkirjasto@fla.fi" TargetMode="External"/><Relationship Id="rId1" Type="http://schemas.openxmlformats.org/officeDocument/2006/relationships/slideLayout" Target="../slideLayouts/slideLayout17.xml"/><Relationship Id="rId4" Type="http://schemas.openxmlformats.org/officeDocument/2006/relationships/hyperlink" Target="http://www.instagram.com/nuortenkirjasto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padlet.com/raisalaitala/fiilis21921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jamboard.google.com/d/1bTY2BrLFALRPzDnlhfkKa3YQxmzzr2Euf4EEnukig-s/edit?usp=sharing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://suomenkirjastoseura.fi/hallinta/wp-content/uploads/2021/06/Suositukset-kirjavinkkauksen-ja%CC%88rjesta%CC%88miseksi-yleisissa%CC%88-kirjastoissa-2021.pdf" TargetMode="External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E45380A8-3FAC-D847-87D4-9364ADF72604}"/>
              </a:ext>
            </a:extLst>
          </p:cNvPr>
          <p:cNvSpPr>
            <a:spLocks noGrp="1"/>
          </p:cNvSpPr>
          <p:nvPr>
            <p:ph type="dt" sz="half" idx="19"/>
          </p:nvPr>
        </p:nvSpPr>
        <p:spPr/>
        <p:txBody>
          <a:bodyPr/>
          <a:lstStyle/>
          <a:p>
            <a:fld id="{323E2DC9-0CEC-6A40-B3FF-B875BFCA8D49}" type="datetime1">
              <a:rPr lang="fi-FI" smtClean="0"/>
              <a:t>21.9.2021</a:t>
            </a:fld>
            <a:endParaRPr lang="fi-FI" b="1" dirty="0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87A15A6F-7E4C-504B-83C7-F979080B7A49}"/>
              </a:ext>
            </a:extLst>
          </p:cNvPr>
          <p:cNvSpPr>
            <a:spLocks noGrp="1"/>
          </p:cNvSpPr>
          <p:nvPr>
            <p:ph type="ftr" sz="quarter" idx="20"/>
          </p:nvPr>
        </p:nvSpPr>
        <p:spPr/>
        <p:txBody>
          <a:bodyPr/>
          <a:lstStyle/>
          <a:p>
            <a:pPr algn="l"/>
            <a:r>
              <a:rPr lang="fi-FI" b="1" dirty="0"/>
              <a:t>Nuortenkirjastotyöryhmä</a:t>
            </a:r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2D11F4B1-3865-064B-A7A8-9E9F63E5962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03999" y="1687945"/>
            <a:ext cx="7916519" cy="1536700"/>
          </a:xfrm>
        </p:spPr>
        <p:txBody>
          <a:bodyPr/>
          <a:lstStyle/>
          <a:p>
            <a:r>
              <a:rPr lang="fi-FI" sz="5400" dirty="0"/>
              <a:t>Mitkä ihmeen Vinkkaus-</a:t>
            </a:r>
            <a:br>
              <a:rPr lang="fi-FI" sz="5400" dirty="0"/>
            </a:br>
            <a:r>
              <a:rPr lang="fi-FI" sz="5400" dirty="0"/>
              <a:t>suositukset</a:t>
            </a: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E1FB35FC-C152-474E-AAFE-5E4E88EE3EF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i-FI" dirty="0"/>
              <a:t>Iltapäiväkahvit Nuortenkirjastotyöryhmän kanssa</a:t>
            </a:r>
            <a:br>
              <a:rPr lang="fi-FI" dirty="0"/>
            </a:br>
            <a:r>
              <a:rPr lang="fi-FI" dirty="0"/>
              <a:t>21.9.2021 klo 13.30-15.00</a:t>
            </a:r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8ACCA516-CF50-3541-BCC3-0DAF899224EF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11655425" y="6448425"/>
            <a:ext cx="536575" cy="234950"/>
          </a:xfrm>
        </p:spPr>
        <p:txBody>
          <a:bodyPr/>
          <a:lstStyle/>
          <a:p>
            <a:fld id="{74162AFA-8845-4A98-91C8-0D60CCF00EF4}" type="slidenum">
              <a:rPr lang="fi-FI" smtClean="0"/>
              <a:pPr/>
              <a:t>1</a:t>
            </a:fld>
            <a:endParaRPr lang="fi-FI" b="1" dirty="0"/>
          </a:p>
        </p:txBody>
      </p:sp>
    </p:spTree>
    <p:extLst>
      <p:ext uri="{BB962C8B-B14F-4D97-AF65-F5344CB8AC3E}">
        <p14:creationId xmlns:p14="http://schemas.microsoft.com/office/powerpoint/2010/main" val="344619881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>
            <a:extLst>
              <a:ext uri="{FF2B5EF4-FFF2-40B4-BE49-F238E27FC236}">
                <a16:creationId xmlns:a16="http://schemas.microsoft.com/office/drawing/2014/main" id="{D9970BAF-3A20-415F-9FD2-60414074C5FE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3" name="Otsikko 2">
            <a:extLst>
              <a:ext uri="{FF2B5EF4-FFF2-40B4-BE49-F238E27FC236}">
                <a16:creationId xmlns:a16="http://schemas.microsoft.com/office/drawing/2014/main" id="{1CDCFAA8-53B3-429E-A37A-6F05EBC44B7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i-FI" dirty="0"/>
              <a:t>Mitä ajatuksia heräsi?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798B5272-2A73-4CF1-907D-D4D3BF5176F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dirty="0"/>
              <a:t>Käy kirjoittamassa (tai vaikka piirtämässä) mietteitäsi ja palautetta vinkkaussuosituksista </a:t>
            </a:r>
            <a:r>
              <a:rPr lang="fi-FI" dirty="0">
                <a:hlinkClick r:id="rId3"/>
              </a:rPr>
              <a:t>toiseen </a:t>
            </a:r>
            <a:r>
              <a:rPr lang="fi-FI" dirty="0" err="1">
                <a:hlinkClick r:id="rId3"/>
              </a:rPr>
              <a:t>Jamboard</a:t>
            </a:r>
            <a:r>
              <a:rPr lang="fi-FI" dirty="0">
                <a:hlinkClick r:id="rId3"/>
              </a:rPr>
              <a:t>-tauluun</a:t>
            </a:r>
            <a:r>
              <a:rPr lang="fi-FI"/>
              <a:t>!</a:t>
            </a:r>
            <a:endParaRPr lang="fi-FI" dirty="0"/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7C5FBACF-1B64-4B4B-AEF6-656E5255E950}"/>
              </a:ext>
            </a:extLst>
          </p:cNvPr>
          <p:cNvSpPr>
            <a:spLocks noGrp="1"/>
          </p:cNvSpPr>
          <p:nvPr>
            <p:ph type="dt" sz="half" idx="19"/>
          </p:nvPr>
        </p:nvSpPr>
        <p:spPr/>
        <p:txBody>
          <a:bodyPr/>
          <a:lstStyle/>
          <a:p>
            <a:fld id="{95303EB2-F322-E344-B546-F945159F1702}" type="datetime1">
              <a:rPr lang="fi-FI" smtClean="0"/>
              <a:t>21.9.2021</a:t>
            </a:fld>
            <a:endParaRPr lang="fi-FI" b="1" dirty="0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8B07286F-DB5D-4422-97A8-69DCE00D8A87}"/>
              </a:ext>
            </a:extLst>
          </p:cNvPr>
          <p:cNvSpPr>
            <a:spLocks noGrp="1"/>
          </p:cNvSpPr>
          <p:nvPr>
            <p:ph type="ftr" sz="quarter" idx="20"/>
          </p:nvPr>
        </p:nvSpPr>
        <p:spPr/>
        <p:txBody>
          <a:bodyPr/>
          <a:lstStyle/>
          <a:p>
            <a:pPr algn="l"/>
            <a:r>
              <a:rPr lang="fi-FI" dirty="0"/>
              <a:t>Nuortenkirjastotyöryhmä</a:t>
            </a:r>
            <a:endParaRPr lang="fi-FI" b="1" dirty="0"/>
          </a:p>
        </p:txBody>
      </p:sp>
    </p:spTree>
    <p:extLst>
      <p:ext uri="{BB962C8B-B14F-4D97-AF65-F5344CB8AC3E}">
        <p14:creationId xmlns:p14="http://schemas.microsoft.com/office/powerpoint/2010/main" val="416588325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D95AB4FF-AF8C-4F95-8261-8C0AB751A6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Paneelikeskustelijoiden esittely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937D9AF8-F4FA-4989-BC21-749A6498869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0" tIns="0" rIns="0" bIns="0" rtlCol="0" anchor="t">
            <a:noAutofit/>
          </a:bodyPr>
          <a:lstStyle/>
          <a:p>
            <a:r>
              <a:rPr lang="fi-FI" dirty="0">
                <a:latin typeface="Epilogue"/>
              </a:rPr>
              <a:t>Mervi Heikkilä, kehityspäällikkö / Seinäjoen kaupunginkirjasto, valtakunnallinen erityistehtävä</a:t>
            </a:r>
          </a:p>
          <a:p>
            <a:r>
              <a:rPr lang="fi-FI" dirty="0">
                <a:latin typeface="Epilogue"/>
              </a:rPr>
              <a:t>Henriika Tulivirta, suunnittelija / Sivupiiri </a:t>
            </a:r>
            <a:endParaRPr lang="fi-FI" dirty="0"/>
          </a:p>
          <a:p>
            <a:r>
              <a:rPr lang="fi-FI" dirty="0">
                <a:latin typeface="Epilogue"/>
              </a:rPr>
              <a:t>Marjo Mannila, erikoiskirjastonhoitaja &amp; kirjavinkkari / Vantaan kaupunginkirjasto</a:t>
            </a:r>
          </a:p>
          <a:p>
            <a:r>
              <a:rPr lang="fi-FI" dirty="0">
                <a:latin typeface="Epilogue"/>
              </a:rPr>
              <a:t>Sari Seitajärvi, kirjastonjohtaja-informaatikko / Haapaveden kirjasto</a:t>
            </a:r>
          </a:p>
          <a:p>
            <a:r>
              <a:rPr lang="fi-FI" dirty="0">
                <a:latin typeface="Epilogue"/>
              </a:rPr>
              <a:t>Mervi Vaara, palvelupäällikkö / Oulun kaupunginkirjasto</a:t>
            </a:r>
          </a:p>
        </p:txBody>
      </p:sp>
    </p:spTree>
    <p:extLst>
      <p:ext uri="{BB962C8B-B14F-4D97-AF65-F5344CB8AC3E}">
        <p14:creationId xmlns:p14="http://schemas.microsoft.com/office/powerpoint/2010/main" val="22416808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tsikko 2">
            <a:extLst>
              <a:ext uri="{FF2B5EF4-FFF2-40B4-BE49-F238E27FC236}">
                <a16:creationId xmlns:a16="http://schemas.microsoft.com/office/drawing/2014/main" id="{2E2A69E4-41A0-42EE-ADD9-5C5CA5102AE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04000" y="1530737"/>
            <a:ext cx="9885996" cy="1505414"/>
          </a:xfrm>
        </p:spPr>
        <p:txBody>
          <a:bodyPr/>
          <a:lstStyle/>
          <a:p>
            <a:r>
              <a:rPr lang="fi-FI" dirty="0"/>
              <a:t>Suosittele työkavereille ja kollegoille!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DCFCBE69-917D-4975-8D1C-3274442FCAF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dirty="0"/>
              <a:t>Käy vinkkaamassa suosikkisi lasten ja/tai nuorten kirjoista </a:t>
            </a:r>
            <a:r>
              <a:rPr lang="fi-FI" dirty="0">
                <a:hlinkClick r:id="rId3"/>
              </a:rPr>
              <a:t>kolmanteen </a:t>
            </a:r>
            <a:r>
              <a:rPr lang="fi-FI" dirty="0" err="1">
                <a:hlinkClick r:id="rId3"/>
              </a:rPr>
              <a:t>Jamboard</a:t>
            </a:r>
            <a:r>
              <a:rPr lang="fi-FI" dirty="0">
                <a:hlinkClick r:id="rId3"/>
              </a:rPr>
              <a:t>-tauluun</a:t>
            </a:r>
            <a:r>
              <a:rPr lang="fi-FI" dirty="0"/>
              <a:t>!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A3794E3D-D2C0-487A-B476-BF0B4AFA52CB}"/>
              </a:ext>
            </a:extLst>
          </p:cNvPr>
          <p:cNvSpPr>
            <a:spLocks noGrp="1"/>
          </p:cNvSpPr>
          <p:nvPr>
            <p:ph type="dt" sz="half" idx="19"/>
          </p:nvPr>
        </p:nvSpPr>
        <p:spPr/>
        <p:txBody>
          <a:bodyPr/>
          <a:lstStyle/>
          <a:p>
            <a:fld id="{95303EB2-F322-E344-B546-F945159F1702}" type="datetime1">
              <a:rPr lang="fi-FI" smtClean="0"/>
              <a:t>21.9.2021</a:t>
            </a:fld>
            <a:endParaRPr lang="fi-FI" b="1" dirty="0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8C5249E4-A5A7-492D-BDD5-B118FF9404EF}"/>
              </a:ext>
            </a:extLst>
          </p:cNvPr>
          <p:cNvSpPr>
            <a:spLocks noGrp="1"/>
          </p:cNvSpPr>
          <p:nvPr>
            <p:ph type="ftr" sz="quarter" idx="20"/>
          </p:nvPr>
        </p:nvSpPr>
        <p:spPr/>
        <p:txBody>
          <a:bodyPr/>
          <a:lstStyle/>
          <a:p>
            <a:pPr algn="l"/>
            <a:r>
              <a:rPr lang="fi-FI" dirty="0"/>
              <a:t>Nuortenkirjastotyöryhmä</a:t>
            </a:r>
            <a:endParaRPr lang="fi-FI" b="1" dirty="0"/>
          </a:p>
        </p:txBody>
      </p:sp>
    </p:spTree>
    <p:extLst>
      <p:ext uri="{BB962C8B-B14F-4D97-AF65-F5344CB8AC3E}">
        <p14:creationId xmlns:p14="http://schemas.microsoft.com/office/powerpoint/2010/main" val="387948823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C4153207-5D92-7E4F-B9C8-32618A59A0A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i-FI" dirty="0"/>
              <a:t>Kiitos!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922B575E-474C-8A49-8BF1-8C4371196C3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fi-FI" dirty="0"/>
              <a:t>Nuortenkirjastotyöryhmä:</a:t>
            </a:r>
          </a:p>
          <a:p>
            <a:pPr lvl="1"/>
            <a:r>
              <a:rPr lang="fi-FI" dirty="0"/>
              <a:t>Sähköposti: </a:t>
            </a:r>
            <a:r>
              <a:rPr lang="fi-FI" dirty="0">
                <a:hlinkClick r:id="rId2"/>
              </a:rPr>
              <a:t>Nuortenkirjasto@fla.fi</a:t>
            </a:r>
            <a:r>
              <a:rPr lang="fi-FI" dirty="0"/>
              <a:t> </a:t>
            </a:r>
          </a:p>
          <a:p>
            <a:pPr lvl="1"/>
            <a:r>
              <a:rPr lang="fi-FI" dirty="0"/>
              <a:t>Facebook: </a:t>
            </a:r>
            <a:r>
              <a:rPr lang="fi-FI" dirty="0">
                <a:hlinkClick r:id="rId3"/>
              </a:rPr>
              <a:t>https://www.facebook.com/groups/nuortenkirjastotyo/</a:t>
            </a:r>
            <a:endParaRPr lang="fi-FI" dirty="0"/>
          </a:p>
          <a:p>
            <a:pPr lvl="1"/>
            <a:r>
              <a:rPr lang="fi-FI" dirty="0"/>
              <a:t>Instagram: </a:t>
            </a:r>
            <a:r>
              <a:rPr lang="fi-FI" dirty="0">
                <a:hlinkClick r:id="rId4"/>
              </a:rPr>
              <a:t>http://www.instagram.com/nuortenkirjasto</a:t>
            </a:r>
            <a:r>
              <a:rPr lang="fi-FI" dirty="0"/>
              <a:t> 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DD7B6A8D-3593-354D-BCF8-E5B04A3B5354}"/>
              </a:ext>
            </a:extLst>
          </p:cNvPr>
          <p:cNvSpPr>
            <a:spLocks noGrp="1"/>
          </p:cNvSpPr>
          <p:nvPr>
            <p:ph type="dt" sz="half" idx="19"/>
          </p:nvPr>
        </p:nvSpPr>
        <p:spPr>
          <a:xfrm>
            <a:off x="504000" y="6448425"/>
            <a:ext cx="695072" cy="234950"/>
          </a:xfrm>
        </p:spPr>
        <p:txBody>
          <a:bodyPr/>
          <a:lstStyle/>
          <a:p>
            <a:fld id="{95303EB2-F322-E344-B546-F945159F1702}" type="datetime1">
              <a:rPr lang="fi-FI" smtClean="0"/>
              <a:t>21.9.2021</a:t>
            </a:fld>
            <a:endParaRPr lang="fi-FI" b="1" dirty="0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BA6AFF32-E966-7A41-8DAE-B5405534B34C}"/>
              </a:ext>
            </a:extLst>
          </p:cNvPr>
          <p:cNvSpPr>
            <a:spLocks noGrp="1"/>
          </p:cNvSpPr>
          <p:nvPr>
            <p:ph type="ftr" sz="quarter" idx="20"/>
          </p:nvPr>
        </p:nvSpPr>
        <p:spPr>
          <a:xfrm>
            <a:off x="1308594" y="6448425"/>
            <a:ext cx="4787406" cy="234950"/>
          </a:xfrm>
        </p:spPr>
        <p:txBody>
          <a:bodyPr/>
          <a:lstStyle/>
          <a:p>
            <a:pPr algn="l"/>
            <a:r>
              <a:rPr lang="fi-FI" dirty="0"/>
              <a:t>Nuortenkirjastotyöryhmä</a:t>
            </a:r>
            <a:endParaRPr lang="fi-FI" b="1" dirty="0"/>
          </a:p>
        </p:txBody>
      </p:sp>
    </p:spTree>
    <p:extLst>
      <p:ext uri="{BB962C8B-B14F-4D97-AF65-F5344CB8AC3E}">
        <p14:creationId xmlns:p14="http://schemas.microsoft.com/office/powerpoint/2010/main" val="19968761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tsikko 2">
            <a:extLst>
              <a:ext uri="{FF2B5EF4-FFF2-40B4-BE49-F238E27FC236}">
                <a16:creationId xmlns:a16="http://schemas.microsoft.com/office/drawing/2014/main" id="{850FB0DA-4909-4CFA-AAF5-C98566C19EB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i-FI" dirty="0"/>
              <a:t>Millä fiiliksillä tänään liikkeellä?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DFA41730-D1D3-488C-8D27-7D7678643F4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sz="2400" dirty="0"/>
              <a:t>Tykkää ja kommentoi </a:t>
            </a:r>
            <a:r>
              <a:rPr lang="fi-FI" sz="2400" dirty="0" err="1">
                <a:hlinkClick r:id="rId3"/>
              </a:rPr>
              <a:t>Padletin</a:t>
            </a:r>
            <a:r>
              <a:rPr lang="fi-FI" sz="2400" dirty="0"/>
              <a:t> kuvia!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B93169BA-F43B-4B60-BDB5-003E24EBA677}"/>
              </a:ext>
            </a:extLst>
          </p:cNvPr>
          <p:cNvSpPr>
            <a:spLocks noGrp="1"/>
          </p:cNvSpPr>
          <p:nvPr>
            <p:ph type="dt" sz="half" idx="19"/>
          </p:nvPr>
        </p:nvSpPr>
        <p:spPr/>
        <p:txBody>
          <a:bodyPr/>
          <a:lstStyle/>
          <a:p>
            <a:fld id="{95303EB2-F322-E344-B546-F945159F1702}" type="datetime1">
              <a:rPr lang="fi-FI" smtClean="0"/>
              <a:t>21.9.2021</a:t>
            </a:fld>
            <a:endParaRPr lang="fi-FI" b="1" dirty="0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DD287B83-CA9F-494B-9848-EEC6E9D613C2}"/>
              </a:ext>
            </a:extLst>
          </p:cNvPr>
          <p:cNvSpPr>
            <a:spLocks noGrp="1"/>
          </p:cNvSpPr>
          <p:nvPr>
            <p:ph type="ftr" sz="quarter" idx="20"/>
          </p:nvPr>
        </p:nvSpPr>
        <p:spPr/>
        <p:txBody>
          <a:bodyPr/>
          <a:lstStyle/>
          <a:p>
            <a:pPr algn="l"/>
            <a:r>
              <a:rPr lang="fi-FI" dirty="0"/>
              <a:t>Nuortenkirjastotyöryhmä</a:t>
            </a:r>
            <a:endParaRPr lang="fi-FI" b="1" dirty="0"/>
          </a:p>
        </p:txBody>
      </p:sp>
    </p:spTree>
    <p:extLst>
      <p:ext uri="{BB962C8B-B14F-4D97-AF65-F5344CB8AC3E}">
        <p14:creationId xmlns:p14="http://schemas.microsoft.com/office/powerpoint/2010/main" val="159204333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2CDC395B-EC17-4CBC-B162-80DA9DBBF1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Ohjelma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194DD49D-6BB6-4336-96ED-66DA4A7858C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i-FI" sz="3200" dirty="0"/>
              <a:t>13.15 Linjat aukeavat, tervetuloa testaamaan yhteytesi</a:t>
            </a:r>
          </a:p>
          <a:p>
            <a:r>
              <a:rPr lang="fi-FI" sz="3200" dirty="0"/>
              <a:t>13.30 Tervetuloa ja webinaarin ohjelma</a:t>
            </a:r>
          </a:p>
          <a:p>
            <a:r>
              <a:rPr lang="fi-FI" sz="3200" dirty="0"/>
              <a:t>13.40 Työryhmä esittäytyy ja kertoo toiminnastaan</a:t>
            </a:r>
          </a:p>
          <a:p>
            <a:r>
              <a:rPr lang="fi-FI" sz="3200" dirty="0"/>
              <a:t>13.50 Vinkkaussuositusten esittely</a:t>
            </a:r>
          </a:p>
          <a:p>
            <a:r>
              <a:rPr lang="fi-FI" sz="3200" dirty="0"/>
              <a:t>14.00 Paneelikeskustelu kirjavinkkauksesta ja suositusten käytöstä</a:t>
            </a:r>
          </a:p>
          <a:p>
            <a:r>
              <a:rPr lang="fi-FI" sz="3200" dirty="0"/>
              <a:t>14.40 Yhteistä keskustelua osallistujien kanssa</a:t>
            </a:r>
          </a:p>
        </p:txBody>
      </p:sp>
    </p:spTree>
    <p:extLst>
      <p:ext uri="{BB962C8B-B14F-4D97-AF65-F5344CB8AC3E}">
        <p14:creationId xmlns:p14="http://schemas.microsoft.com/office/powerpoint/2010/main" val="99157625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7850A21B-6E1F-475D-8F68-6CCF2FEF20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3999" y="515256"/>
            <a:ext cx="5404432" cy="1300162"/>
          </a:xfrm>
        </p:spPr>
        <p:txBody>
          <a:bodyPr/>
          <a:lstStyle/>
          <a:p>
            <a:r>
              <a:rPr lang="fi-FI" dirty="0"/>
              <a:t>Suomen kirjastoseuran Nuortenkirjastotyöryhmä</a:t>
            </a:r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4E37B086-D06F-49D6-B2E9-E31EC3C7E64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04000" y="2111830"/>
            <a:ext cx="4982400" cy="3815214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1600" dirty="0"/>
              <a:t>”Kehitämme nuorille suunnattua kirjastotyötä, ja toimimme tukena nuortenkirjastotyötä tekeville. Ryhmässämme on hyvä yhteishenki ja kehitämme paljon uutta. Työryhmän jäsenyys toimii näköalapaikkana nuortenkirjastotyöhön ympäri Suomen.”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1600" dirty="0"/>
              <a:t>Vuonna 2021 työryhmässä seitsemän jäsentä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1600" dirty="0"/>
              <a:t>Jäseniä ympäri Suomea ja erilaisista työtehtävistä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1600" dirty="0"/>
              <a:t>Työryhmässä toimiminen kehittää omaa osaamista ja sen kautta voi verkostoitua muiden oman erityisalan osaajien kanssa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1600" dirty="0"/>
              <a:t>Kirjastoseuran työryhmiin avautuu paikkoja vuosittain. Seuraa tiedotusta, jos työryhmän jäsenyys kiinnostaa!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1D49F1E8-72CE-4106-B010-8A0860DDDD2D}"/>
              </a:ext>
            </a:extLst>
          </p:cNvPr>
          <p:cNvSpPr>
            <a:spLocks noGrp="1"/>
          </p:cNvSpPr>
          <p:nvPr>
            <p:ph type="dt" sz="half" idx="19"/>
          </p:nvPr>
        </p:nvSpPr>
        <p:spPr/>
        <p:txBody>
          <a:bodyPr/>
          <a:lstStyle/>
          <a:p>
            <a:fld id="{0B79BDFE-94BB-F748-A18B-23742488832C}" type="datetime1">
              <a:rPr lang="fi-FI" smtClean="0"/>
              <a:t>21.9.2021</a:t>
            </a:fld>
            <a:endParaRPr lang="fi-FI" b="1" dirty="0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A29AF477-CB43-4E97-A0AF-73BDF6E4F262}"/>
              </a:ext>
            </a:extLst>
          </p:cNvPr>
          <p:cNvSpPr>
            <a:spLocks noGrp="1"/>
          </p:cNvSpPr>
          <p:nvPr>
            <p:ph type="ftr" sz="quarter" idx="20"/>
          </p:nvPr>
        </p:nvSpPr>
        <p:spPr/>
        <p:txBody>
          <a:bodyPr/>
          <a:lstStyle/>
          <a:p>
            <a:pPr algn="l"/>
            <a:r>
              <a:rPr lang="fi-FI" dirty="0"/>
              <a:t>Nuortenkirjastotyöryhmä</a:t>
            </a:r>
            <a:endParaRPr lang="fi-FI" b="1" dirty="0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3B46E411-A106-4A80-B677-68E1D99B3617}"/>
              </a:ext>
            </a:extLst>
          </p:cNvPr>
          <p:cNvSpPr>
            <a:spLocks noGrp="1"/>
          </p:cNvSpPr>
          <p:nvPr>
            <p:ph type="sldNum" sz="quarter" idx="21"/>
          </p:nvPr>
        </p:nvSpPr>
        <p:spPr/>
        <p:txBody>
          <a:bodyPr/>
          <a:lstStyle/>
          <a:p>
            <a:fld id="{74162AFA-8845-4A98-91C8-0D60CCF00EF4}" type="slidenum">
              <a:rPr lang="fi-FI" smtClean="0"/>
              <a:pPr/>
              <a:t>4</a:t>
            </a:fld>
            <a:endParaRPr lang="fi-FI" b="1"/>
          </a:p>
        </p:txBody>
      </p:sp>
      <p:pic>
        <p:nvPicPr>
          <p:cNvPr id="15" name="Kuva 15">
            <a:extLst>
              <a:ext uri="{FF2B5EF4-FFF2-40B4-BE49-F238E27FC236}">
                <a16:creationId xmlns:a16="http://schemas.microsoft.com/office/drawing/2014/main" id="{120677FC-9A22-4BB0-85CF-D239FB715610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 rotWithShape="1">
          <a:blip r:embed="rId3"/>
          <a:srcRect l="1253" r="1253"/>
          <a:stretch/>
        </p:blipFill>
        <p:spPr/>
      </p:pic>
      <p:sp>
        <p:nvSpPr>
          <p:cNvPr id="14" name="Tekstiruutu 13">
            <a:extLst>
              <a:ext uri="{FF2B5EF4-FFF2-40B4-BE49-F238E27FC236}">
                <a16:creationId xmlns:a16="http://schemas.microsoft.com/office/drawing/2014/main" id="{A3179D6A-0B49-4B64-B7A3-99674331A106}"/>
              </a:ext>
            </a:extLst>
          </p:cNvPr>
          <p:cNvSpPr txBox="1"/>
          <p:nvPr/>
        </p:nvSpPr>
        <p:spPr>
          <a:xfrm>
            <a:off x="6549189" y="733926"/>
            <a:ext cx="2743200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endParaRPr lang="en-US"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82091865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>
            <a:extLst>
              <a:ext uri="{FF2B5EF4-FFF2-40B4-BE49-F238E27FC236}">
                <a16:creationId xmlns:a16="http://schemas.microsoft.com/office/drawing/2014/main" id="{C980F5C0-D870-4ED2-9AF6-17437626E845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8130699" y="902655"/>
            <a:ext cx="2534114" cy="875414"/>
          </a:xfrm>
        </p:spPr>
        <p:txBody>
          <a:bodyPr/>
          <a:lstStyle/>
          <a:p>
            <a:endParaRPr lang="fi-FI" dirty="0"/>
          </a:p>
          <a:p>
            <a:endParaRPr lang="fi-FI" dirty="0"/>
          </a:p>
        </p:txBody>
      </p:sp>
      <p:sp>
        <p:nvSpPr>
          <p:cNvPr id="3" name="Otsikko 2">
            <a:extLst>
              <a:ext uri="{FF2B5EF4-FFF2-40B4-BE49-F238E27FC236}">
                <a16:creationId xmlns:a16="http://schemas.microsoft.com/office/drawing/2014/main" id="{67806BAE-298C-4FF2-A147-8CCA9CFDBB8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84387" y="1778069"/>
            <a:ext cx="9745318" cy="1505414"/>
          </a:xfrm>
        </p:spPr>
        <p:txBody>
          <a:bodyPr/>
          <a:lstStyle/>
          <a:p>
            <a:br>
              <a:rPr lang="fi-FI" dirty="0"/>
            </a:br>
            <a:r>
              <a:rPr lang="fi-FI" dirty="0"/>
              <a:t>Hei vinkkari! Mistä pidät eniten vinkkaustyössäsi?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4015B817-BDD0-4E9C-8158-E917BA7FA01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sz="2400" dirty="0"/>
              <a:t>Kirjaa ajatuksiasi </a:t>
            </a:r>
            <a:r>
              <a:rPr lang="fi-FI" sz="2400" dirty="0" err="1">
                <a:hlinkClick r:id="rId3"/>
              </a:rPr>
              <a:t>Jamboardiin</a:t>
            </a:r>
            <a:r>
              <a:rPr lang="fi-FI" sz="2400" dirty="0"/>
              <a:t>!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4E7362D1-CD2F-4C75-A395-7E837221128D}"/>
              </a:ext>
            </a:extLst>
          </p:cNvPr>
          <p:cNvSpPr>
            <a:spLocks noGrp="1"/>
          </p:cNvSpPr>
          <p:nvPr>
            <p:ph type="dt" sz="half" idx="19"/>
          </p:nvPr>
        </p:nvSpPr>
        <p:spPr/>
        <p:txBody>
          <a:bodyPr/>
          <a:lstStyle/>
          <a:p>
            <a:fld id="{95303EB2-F322-E344-B546-F945159F1702}" type="datetime1">
              <a:rPr lang="fi-FI" smtClean="0"/>
              <a:t>21.9.2021</a:t>
            </a:fld>
            <a:endParaRPr lang="fi-FI" b="1" dirty="0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F7F6BB00-2A1B-4726-94BB-96FCF292784A}"/>
              </a:ext>
            </a:extLst>
          </p:cNvPr>
          <p:cNvSpPr>
            <a:spLocks noGrp="1"/>
          </p:cNvSpPr>
          <p:nvPr>
            <p:ph type="ftr" sz="quarter" idx="20"/>
          </p:nvPr>
        </p:nvSpPr>
        <p:spPr/>
        <p:txBody>
          <a:bodyPr/>
          <a:lstStyle/>
          <a:p>
            <a:pPr algn="l"/>
            <a:r>
              <a:rPr lang="fi-FI" dirty="0"/>
              <a:t>Nuortenkirjastotyöryhmä</a:t>
            </a:r>
            <a:endParaRPr lang="fi-FI" b="1" dirty="0"/>
          </a:p>
        </p:txBody>
      </p:sp>
    </p:spTree>
    <p:extLst>
      <p:ext uri="{BB962C8B-B14F-4D97-AF65-F5344CB8AC3E}">
        <p14:creationId xmlns:p14="http://schemas.microsoft.com/office/powerpoint/2010/main" val="7374701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8F1DCFF5-A8CC-4379-BFDC-A98ADD3762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z="3200" dirty="0"/>
              <a:t>Suositukset kirjavinkkauksen järjestämiseksi yleisissä kirjastoissa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8A4EF679-68C4-4B75-A37E-CA4BF5FFAF5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dirty="0"/>
              <a:t>Suositukset kirjavinkkauksen järjestämiseksi yleisissä kirjastoissa löytyvät </a:t>
            </a:r>
            <a:r>
              <a:rPr lang="fi-FI" dirty="0">
                <a:hlinkClick r:id="rId2"/>
              </a:rPr>
              <a:t>Suomen kirjastoseuran verkkosivuilta</a:t>
            </a:r>
            <a:endParaRPr lang="fi-FI" dirty="0"/>
          </a:p>
          <a:p>
            <a:r>
              <a:rPr lang="fi-FI" dirty="0"/>
              <a:t>Vinkkaus on kirjaston aineiston kokemuspohjaista esittelyä</a:t>
            </a:r>
          </a:p>
          <a:p>
            <a:r>
              <a:rPr lang="fi-FI" dirty="0"/>
              <a:t>Kirjavinkkaus on vaativaa asiantuntijatyötä</a:t>
            </a:r>
          </a:p>
          <a:p>
            <a:pPr lvl="1"/>
            <a:r>
              <a:rPr lang="fi-FI" dirty="0"/>
              <a:t>Sisällöntuntemus</a:t>
            </a:r>
          </a:p>
          <a:p>
            <a:pPr lvl="1"/>
            <a:r>
              <a:rPr lang="fi-FI" dirty="0"/>
              <a:t>Esiintymistaito</a:t>
            </a:r>
          </a:p>
          <a:p>
            <a:pPr lvl="1"/>
            <a:r>
              <a:rPr lang="fi-FI" dirty="0"/>
              <a:t>Ryhmänohjaustaito</a:t>
            </a:r>
          </a:p>
          <a:p>
            <a:pPr lvl="1"/>
            <a:r>
              <a:rPr lang="fi-FI" dirty="0"/>
              <a:t>Pedagoginen työote</a:t>
            </a:r>
          </a:p>
          <a:p>
            <a:pPr lvl="1"/>
            <a:r>
              <a:rPr lang="fi-FI" dirty="0"/>
              <a:t>Tekniset taidot</a:t>
            </a:r>
          </a:p>
          <a:p>
            <a:pPr lvl="1"/>
            <a:r>
              <a:rPr lang="fi-FI" dirty="0"/>
              <a:t>Ammattitaidon päivittäminen: kehitys vinkkausmuodoissa, tekniikoissa, uudet sisällöt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42035BE1-94C8-4D91-BA64-3E9C50A9CB97}"/>
              </a:ext>
            </a:extLst>
          </p:cNvPr>
          <p:cNvSpPr>
            <a:spLocks noGrp="1"/>
          </p:cNvSpPr>
          <p:nvPr>
            <p:ph type="dt" sz="half" idx="19"/>
          </p:nvPr>
        </p:nvSpPr>
        <p:spPr/>
        <p:txBody>
          <a:bodyPr/>
          <a:lstStyle/>
          <a:p>
            <a:fld id="{DBE0F43E-1E66-F242-8F2C-47F1DDDE8CA2}" type="datetime1">
              <a:rPr lang="fi-FI" smtClean="0"/>
              <a:t>21.9.2021</a:t>
            </a:fld>
            <a:endParaRPr lang="fi-FI" b="1" dirty="0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D58DCE59-6295-49F0-91FF-A6C7FDDACCD8}"/>
              </a:ext>
            </a:extLst>
          </p:cNvPr>
          <p:cNvSpPr>
            <a:spLocks noGrp="1"/>
          </p:cNvSpPr>
          <p:nvPr>
            <p:ph type="ftr" sz="quarter" idx="20"/>
          </p:nvPr>
        </p:nvSpPr>
        <p:spPr/>
        <p:txBody>
          <a:bodyPr/>
          <a:lstStyle/>
          <a:p>
            <a:pPr algn="l"/>
            <a:r>
              <a:rPr lang="fi-FI" dirty="0"/>
              <a:t>Nuortenkirjastotyöryhmä</a:t>
            </a:r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39BF9B78-2293-4869-A612-DEBB17E57721}"/>
              </a:ext>
            </a:extLst>
          </p:cNvPr>
          <p:cNvSpPr>
            <a:spLocks noGrp="1"/>
          </p:cNvSpPr>
          <p:nvPr>
            <p:ph type="sldNum" sz="quarter" idx="21"/>
          </p:nvPr>
        </p:nvSpPr>
        <p:spPr/>
        <p:txBody>
          <a:bodyPr/>
          <a:lstStyle/>
          <a:p>
            <a:fld id="{74162AFA-8845-4A98-91C8-0D60CCF00EF4}" type="slidenum">
              <a:rPr lang="fi-FI" smtClean="0"/>
              <a:pPr/>
              <a:t>6</a:t>
            </a:fld>
            <a:endParaRPr lang="fi-FI" b="1"/>
          </a:p>
        </p:txBody>
      </p:sp>
    </p:spTree>
    <p:extLst>
      <p:ext uri="{BB962C8B-B14F-4D97-AF65-F5344CB8AC3E}">
        <p14:creationId xmlns:p14="http://schemas.microsoft.com/office/powerpoint/2010/main" val="270757261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1600FA41-F1D1-4BC6-9735-FFA5957DF6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Miksi suositukset laadittiin?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23CD2DD5-01E2-4C8C-9A02-4BD4E2F85A7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dirty="0"/>
              <a:t>Suosituksille on tarve</a:t>
            </a:r>
          </a:p>
          <a:p>
            <a:pPr lvl="1"/>
            <a:r>
              <a:rPr lang="fi-FI" dirty="0"/>
              <a:t>Suosituksia lähdettiin rakentamaan kirjastoalan ammattilaisilta tulleesta toiveesta</a:t>
            </a:r>
          </a:p>
          <a:p>
            <a:pPr lvl="1"/>
            <a:r>
              <a:rPr lang="fi-FI" dirty="0"/>
              <a:t>Tasapuolisuuden tarve</a:t>
            </a:r>
          </a:p>
          <a:p>
            <a:pPr lvl="1"/>
            <a:r>
              <a:rPr lang="fi-FI" dirty="0"/>
              <a:t>Arvon määrittelyn tarve </a:t>
            </a:r>
          </a:p>
          <a:p>
            <a:pPr lvl="1"/>
            <a:r>
              <a:rPr lang="fi-FI" dirty="0"/>
              <a:t>Vinkkauksen vaatiman asiantuntijuuden arvostuksen nostamista</a:t>
            </a:r>
          </a:p>
          <a:p>
            <a:r>
              <a:rPr lang="fi-FI" dirty="0"/>
              <a:t>Suosituksen on työstänyt Kirjastoseuran nuortenkirjastotyö yhteistyössä Kirjavinkkariyhdistyksen kanssa ja se on julkaistu huhtikuussa 2021</a:t>
            </a:r>
          </a:p>
          <a:p>
            <a:r>
              <a:rPr lang="fi-FI" dirty="0"/>
              <a:t>Kirjastoseuran lisäksi suosituksen ovat allekirjoittaneet </a:t>
            </a:r>
            <a:r>
              <a:rPr lang="fi-FI" dirty="0" err="1"/>
              <a:t>Finlands</a:t>
            </a:r>
            <a:r>
              <a:rPr lang="fi-FI" dirty="0"/>
              <a:t> </a:t>
            </a:r>
            <a:r>
              <a:rPr lang="fi-FI" dirty="0" err="1"/>
              <a:t>svenska</a:t>
            </a:r>
            <a:r>
              <a:rPr lang="fi-FI" dirty="0"/>
              <a:t> </a:t>
            </a:r>
            <a:r>
              <a:rPr lang="fi-FI" dirty="0" err="1"/>
              <a:t>biblioteksförening</a:t>
            </a:r>
            <a:r>
              <a:rPr lang="fi-FI" dirty="0"/>
              <a:t> ja kirjastoalalla työskentelevien ammattiliitot Akava, JHL, Jyty ja </a:t>
            </a:r>
            <a:r>
              <a:rPr lang="fi-FI" dirty="0" err="1"/>
              <a:t>Kumula</a:t>
            </a:r>
            <a:r>
              <a:rPr lang="fi-FI" dirty="0"/>
              <a:t>.</a:t>
            </a:r>
          </a:p>
          <a:p>
            <a:endParaRPr lang="fi-FI" dirty="0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E38B6521-0B7C-41AD-962D-D878687A6794}"/>
              </a:ext>
            </a:extLst>
          </p:cNvPr>
          <p:cNvSpPr>
            <a:spLocks noGrp="1"/>
          </p:cNvSpPr>
          <p:nvPr>
            <p:ph type="dt" sz="half" idx="19"/>
          </p:nvPr>
        </p:nvSpPr>
        <p:spPr/>
        <p:txBody>
          <a:bodyPr/>
          <a:lstStyle/>
          <a:p>
            <a:fld id="{DBE0F43E-1E66-F242-8F2C-47F1DDDE8CA2}" type="datetime1">
              <a:rPr lang="fi-FI" smtClean="0"/>
              <a:t>21.9.2021</a:t>
            </a:fld>
            <a:endParaRPr lang="fi-FI" b="1" dirty="0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B6ABD4BC-A4DC-4EE1-B5DE-38310E2D0E5F}"/>
              </a:ext>
            </a:extLst>
          </p:cNvPr>
          <p:cNvSpPr>
            <a:spLocks noGrp="1"/>
          </p:cNvSpPr>
          <p:nvPr>
            <p:ph type="ftr" sz="quarter" idx="20"/>
          </p:nvPr>
        </p:nvSpPr>
        <p:spPr/>
        <p:txBody>
          <a:bodyPr/>
          <a:lstStyle/>
          <a:p>
            <a:pPr algn="l"/>
            <a:r>
              <a:rPr lang="fi-FI" dirty="0"/>
              <a:t>Nuortenkirjastotyöryhmä</a:t>
            </a:r>
            <a:endParaRPr lang="fi-FI" b="1" dirty="0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2319138C-EDB6-4421-9ADA-4F1821FFEB5A}"/>
              </a:ext>
            </a:extLst>
          </p:cNvPr>
          <p:cNvSpPr>
            <a:spLocks noGrp="1"/>
          </p:cNvSpPr>
          <p:nvPr>
            <p:ph type="sldNum" sz="quarter" idx="21"/>
          </p:nvPr>
        </p:nvSpPr>
        <p:spPr/>
        <p:txBody>
          <a:bodyPr/>
          <a:lstStyle/>
          <a:p>
            <a:fld id="{74162AFA-8845-4A98-91C8-0D60CCF00EF4}" type="slidenum">
              <a:rPr lang="fi-FI" smtClean="0"/>
              <a:pPr/>
              <a:t>7</a:t>
            </a:fld>
            <a:endParaRPr lang="fi-FI" b="1"/>
          </a:p>
        </p:txBody>
      </p:sp>
    </p:spTree>
    <p:extLst>
      <p:ext uri="{BB962C8B-B14F-4D97-AF65-F5344CB8AC3E}">
        <p14:creationId xmlns:p14="http://schemas.microsoft.com/office/powerpoint/2010/main" val="317395012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7B776615-BDBC-44C6-B7B3-F7E4E9A83E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Mitä hyötyjä suosituksista on?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64A8963C-10B4-4CAE-8E4B-C1D94675748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fi-FI" dirty="0"/>
              <a:t>Kirjavinkkarille</a:t>
            </a:r>
          </a:p>
          <a:p>
            <a:pPr lvl="1"/>
            <a:r>
              <a:rPr lang="fi-FI" dirty="0"/>
              <a:t>Tuki oikeudelle saada käyttää työaikaa lukemiseen ja vinkkausten valmisteluun</a:t>
            </a:r>
          </a:p>
          <a:p>
            <a:pPr lvl="1"/>
            <a:r>
              <a:rPr lang="fi-FI" dirty="0"/>
              <a:t>Tuki tilausvinkkausten palkkiopyynnölle</a:t>
            </a:r>
          </a:p>
          <a:p>
            <a:r>
              <a:rPr lang="fi-FI" dirty="0"/>
              <a:t>Esimiehelle</a:t>
            </a:r>
          </a:p>
          <a:p>
            <a:pPr lvl="1"/>
            <a:r>
              <a:rPr lang="fi-FI" dirty="0"/>
              <a:t>Kirjavinkkaus on erityisosaamista vaativaa kirjastotyötä, joten se tulee huomioida tehtävän vaativuuden arvioinnissa</a:t>
            </a:r>
          </a:p>
          <a:p>
            <a:pPr lvl="1"/>
            <a:r>
              <a:rPr lang="fi-FI" dirty="0"/>
              <a:t>Kirjavinkkauksen valmisteluun ja kirjojen lukemiseen tarvitaan työaikaa, suosituksessa minimitaso</a:t>
            </a:r>
          </a:p>
          <a:p>
            <a:r>
              <a:rPr lang="fi-FI" dirty="0"/>
              <a:t>Kunnan taloushallinnolle</a:t>
            </a:r>
          </a:p>
          <a:p>
            <a:pPr lvl="1"/>
            <a:r>
              <a:rPr lang="fi-FI" dirty="0"/>
              <a:t>Määriteltäessä kirjaston muille hallintokunnille tai muille kunnille tarjoamien palvelujen kustannuksia voidaan käyttää kirjastovinkkaussuositusten ohjehintoja</a:t>
            </a:r>
          </a:p>
        </p:txBody>
      </p:sp>
    </p:spTree>
    <p:extLst>
      <p:ext uri="{BB962C8B-B14F-4D97-AF65-F5344CB8AC3E}">
        <p14:creationId xmlns:p14="http://schemas.microsoft.com/office/powerpoint/2010/main" val="308040919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82B5627A-4728-4375-A8DB-6E475305EF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Mitä suositellaan?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D12C96DD-3562-4380-B8CB-3D8176A9EB7F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504000" y="1609391"/>
            <a:ext cx="2160000" cy="772159"/>
          </a:xfrm>
          <a:solidFill>
            <a:srgbClr val="BEBEF8"/>
          </a:solidFill>
        </p:spPr>
        <p:txBody>
          <a:bodyPr/>
          <a:lstStyle/>
          <a:p>
            <a:r>
              <a:rPr lang="fi-FI" dirty="0"/>
              <a:t>1. Vinkkarin työn vaatimukset</a:t>
            </a:r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C4D893EB-684C-421C-841C-D3CF7323D5E1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504000" y="2524124"/>
            <a:ext cx="2160000" cy="2916556"/>
          </a:xfrm>
        </p:spPr>
        <p:txBody>
          <a:bodyPr/>
          <a:lstStyle/>
          <a:p>
            <a:r>
              <a:rPr lang="fi-FI" dirty="0"/>
              <a:t>”Vinkkaaminen on asiantuntijatyötä, jossa osaamisessa yhdistyvät sisällöntuntemus, esiintyminen, ryhmän kohtaamisen taidot ja pedagoginen työote.”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E2C43FE9-4A32-45F9-90C0-B3AACB20CEB5}"/>
              </a:ext>
            </a:extLst>
          </p:cNvPr>
          <p:cNvSpPr>
            <a:spLocks noGrp="1"/>
          </p:cNvSpPr>
          <p:nvPr>
            <p:ph type="dt" sz="half" idx="19"/>
          </p:nvPr>
        </p:nvSpPr>
        <p:spPr/>
        <p:txBody>
          <a:bodyPr/>
          <a:lstStyle/>
          <a:p>
            <a:fld id="{BEADC72A-26E7-114D-9AD0-782C4A79D43F}" type="datetime1">
              <a:rPr lang="fi-FI" smtClean="0"/>
              <a:t>21.9.2021</a:t>
            </a:fld>
            <a:endParaRPr lang="fi-FI" b="1" dirty="0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460A0A2C-3057-4401-BFAA-BEA3D80EBFE2}"/>
              </a:ext>
            </a:extLst>
          </p:cNvPr>
          <p:cNvSpPr>
            <a:spLocks noGrp="1"/>
          </p:cNvSpPr>
          <p:nvPr>
            <p:ph type="ftr" sz="quarter" idx="20"/>
          </p:nvPr>
        </p:nvSpPr>
        <p:spPr/>
        <p:txBody>
          <a:bodyPr/>
          <a:lstStyle/>
          <a:p>
            <a:pPr algn="l"/>
            <a:r>
              <a:rPr lang="fi-FI" dirty="0"/>
              <a:t>Nuortenkirjastotyöryhmä</a:t>
            </a:r>
            <a:endParaRPr lang="fi-FI" b="1" dirty="0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AAA1B969-BC84-4CA6-9992-B4F92B239C10}"/>
              </a:ext>
            </a:extLst>
          </p:cNvPr>
          <p:cNvSpPr>
            <a:spLocks noGrp="1"/>
          </p:cNvSpPr>
          <p:nvPr>
            <p:ph type="sldNum" sz="quarter" idx="24"/>
          </p:nvPr>
        </p:nvSpPr>
        <p:spPr/>
        <p:txBody>
          <a:bodyPr/>
          <a:lstStyle/>
          <a:p>
            <a:fld id="{74162AFA-8845-4A98-91C8-0D60CCF00EF4}" type="slidenum">
              <a:rPr lang="fi-FI" smtClean="0"/>
              <a:pPr/>
              <a:t>9</a:t>
            </a:fld>
            <a:endParaRPr lang="fi-FI" b="1"/>
          </a:p>
        </p:txBody>
      </p:sp>
      <p:sp>
        <p:nvSpPr>
          <p:cNvPr id="8" name="Tekstin paikkamerkki 7">
            <a:extLst>
              <a:ext uri="{FF2B5EF4-FFF2-40B4-BE49-F238E27FC236}">
                <a16:creationId xmlns:a16="http://schemas.microsoft.com/office/drawing/2014/main" id="{2AC68160-7BC5-43D4-90E4-558BDD84C7D2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2760015" y="1609387"/>
            <a:ext cx="2160000" cy="772159"/>
          </a:xfrm>
          <a:solidFill>
            <a:srgbClr val="BEBEF8"/>
          </a:solidFill>
        </p:spPr>
        <p:txBody>
          <a:bodyPr/>
          <a:lstStyle/>
          <a:p>
            <a:r>
              <a:rPr lang="fi-FI" dirty="0"/>
              <a:t>2. Kenelle vinkkausta tarjotaan</a:t>
            </a:r>
          </a:p>
        </p:txBody>
      </p:sp>
      <p:sp>
        <p:nvSpPr>
          <p:cNvPr id="9" name="Tekstin paikkamerkki 8">
            <a:extLst>
              <a:ext uri="{FF2B5EF4-FFF2-40B4-BE49-F238E27FC236}">
                <a16:creationId xmlns:a16="http://schemas.microsoft.com/office/drawing/2014/main" id="{332FFA0E-585C-4F4C-98E3-542AA9304D4B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2760015" y="2524124"/>
            <a:ext cx="2160000" cy="2916556"/>
          </a:xfrm>
        </p:spPr>
        <p:txBody>
          <a:bodyPr/>
          <a:lstStyle/>
          <a:p>
            <a:r>
              <a:rPr lang="fi-FI" dirty="0"/>
              <a:t>”Jokaiselle peruskoululaiselle tulisi taata oikeus vähintään kahteen vinkkaukseen koulutiensä aikana, esimerkiksi kerran alakoululuokilla ja kerran yläkoululuokilla.”</a:t>
            </a:r>
          </a:p>
        </p:txBody>
      </p:sp>
      <p:sp>
        <p:nvSpPr>
          <p:cNvPr id="10" name="Tekstin paikkamerkki 9">
            <a:extLst>
              <a:ext uri="{FF2B5EF4-FFF2-40B4-BE49-F238E27FC236}">
                <a16:creationId xmlns:a16="http://schemas.microsoft.com/office/drawing/2014/main" id="{FDCFB805-6BA1-46D5-84AD-EBC0E95870C3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5015206" y="1609387"/>
            <a:ext cx="2160000" cy="772159"/>
          </a:xfrm>
          <a:solidFill>
            <a:srgbClr val="BEBEF8"/>
          </a:solidFill>
        </p:spPr>
        <p:txBody>
          <a:bodyPr/>
          <a:lstStyle/>
          <a:p>
            <a:r>
              <a:rPr lang="fi-FI" dirty="0"/>
              <a:t>3. Lukeminen osana vinkkarin työtä</a:t>
            </a:r>
          </a:p>
        </p:txBody>
      </p:sp>
      <p:sp>
        <p:nvSpPr>
          <p:cNvPr id="11" name="Tekstin paikkamerkki 10">
            <a:extLst>
              <a:ext uri="{FF2B5EF4-FFF2-40B4-BE49-F238E27FC236}">
                <a16:creationId xmlns:a16="http://schemas.microsoft.com/office/drawing/2014/main" id="{B12E1BB3-7558-40EE-8A56-61C7DE581E62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5015206" y="2524124"/>
            <a:ext cx="2160000" cy="2916556"/>
          </a:xfrm>
        </p:spPr>
        <p:txBody>
          <a:bodyPr/>
          <a:lstStyle/>
          <a:p>
            <a:r>
              <a:rPr lang="fi-FI" dirty="0"/>
              <a:t>”Uuden kirjallisuuden lukeminen on osa kirjavinkkarin asiantuntijuuden ajantasaisuutta.”</a:t>
            </a:r>
          </a:p>
        </p:txBody>
      </p:sp>
      <p:sp>
        <p:nvSpPr>
          <p:cNvPr id="12" name="Tekstin paikkamerkki 9">
            <a:extLst>
              <a:ext uri="{FF2B5EF4-FFF2-40B4-BE49-F238E27FC236}">
                <a16:creationId xmlns:a16="http://schemas.microsoft.com/office/drawing/2014/main" id="{3271BBBE-67AF-4D07-B691-6A3172706E6E}"/>
              </a:ext>
            </a:extLst>
          </p:cNvPr>
          <p:cNvSpPr txBox="1">
            <a:spLocks/>
          </p:cNvSpPr>
          <p:nvPr/>
        </p:nvSpPr>
        <p:spPr>
          <a:xfrm>
            <a:off x="7270396" y="1609387"/>
            <a:ext cx="2160000" cy="772159"/>
          </a:xfrm>
          <a:prstGeom prst="rect">
            <a:avLst/>
          </a:prstGeom>
          <a:solidFill>
            <a:srgbClr val="BEBEF8"/>
          </a:solidFill>
        </p:spPr>
        <p:txBody>
          <a:bodyPr vert="horz" lIns="0" tIns="0" rIns="0" bIns="0" rtlCol="0" anchor="b" anchorCtr="0">
            <a:noAutofit/>
          </a:bodyPr>
          <a:lstStyle>
            <a:lvl1pPr marL="0" indent="0" algn="ctr" defTabSz="914400" rtl="0" eaLnBrk="1" latinLnBrk="0" hangingPunct="1">
              <a:lnSpc>
                <a:spcPct val="108000"/>
              </a:lnSpc>
              <a:spcBef>
                <a:spcPts val="0"/>
              </a:spcBef>
              <a:buClr>
                <a:srgbClr val="BEBEF8"/>
              </a:buClr>
              <a:buSzPct val="90000"/>
              <a:buFont typeface="Arial" panose="020B0604020202020204" pitchFamily="34" charset="0"/>
              <a:buNone/>
              <a:defRPr sz="1800" b="1" i="0" kern="1200" baseline="0">
                <a:solidFill>
                  <a:srgbClr val="142963"/>
                </a:solidFill>
                <a:latin typeface="Epilogue SemiBold" pitchFamily="2" charset="77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108000"/>
              </a:lnSpc>
              <a:spcBef>
                <a:spcPts val="300"/>
              </a:spcBef>
              <a:buClr>
                <a:srgbClr val="BEBEF8"/>
              </a:buClr>
              <a:buSzPct val="100000"/>
              <a:buFont typeface="Arial" panose="020B0604020202020204" pitchFamily="34" charset="0"/>
              <a:buNone/>
              <a:defRPr sz="1800" b="0" i="0" kern="1200">
                <a:solidFill>
                  <a:srgbClr val="142963"/>
                </a:solidFill>
                <a:latin typeface="Epilogue" pitchFamily="2" charset="77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8000"/>
              </a:lnSpc>
              <a:spcBef>
                <a:spcPts val="300"/>
              </a:spcBef>
              <a:buClr>
                <a:srgbClr val="BEBEF8"/>
              </a:buClr>
              <a:buSzPct val="85000"/>
              <a:buFont typeface="Arial" panose="020B0604020202020204" pitchFamily="34" charset="0"/>
              <a:buChar char="»"/>
              <a:defRPr sz="1800" b="0" i="0" kern="1200">
                <a:solidFill>
                  <a:srgbClr val="142963"/>
                </a:solidFill>
                <a:latin typeface="Epilogue" pitchFamily="2" charset="77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8000"/>
              </a:lnSpc>
              <a:spcBef>
                <a:spcPts val="300"/>
              </a:spcBef>
              <a:buClr>
                <a:srgbClr val="BEBEF8"/>
              </a:buClr>
              <a:buSzPct val="90000"/>
              <a:buFont typeface="Verdana" panose="020B0604030504040204" pitchFamily="34" charset="0"/>
              <a:buChar char="•"/>
              <a:defRPr sz="1800" b="0" i="0" kern="1200">
                <a:solidFill>
                  <a:srgbClr val="142963"/>
                </a:solidFill>
                <a:latin typeface="Epilogue" pitchFamily="2" charset="77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8000"/>
              </a:lnSpc>
              <a:spcBef>
                <a:spcPts val="300"/>
              </a:spcBef>
              <a:buClr>
                <a:srgbClr val="BEBEF8"/>
              </a:buClr>
              <a:buSzPct val="90000"/>
              <a:buFont typeface="Verdana" panose="020B0604030504040204" pitchFamily="34" charset="0"/>
              <a:buChar char="•"/>
              <a:defRPr sz="1800" b="0" i="0" kern="1200">
                <a:solidFill>
                  <a:srgbClr val="142963"/>
                </a:solidFill>
                <a:latin typeface="Epilogue" pitchFamily="2" charset="77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BEBEF8"/>
              </a:buClr>
              <a:buFont typeface="Arial" panose="020B0604020202020204" pitchFamily="34" charset="0"/>
              <a:buChar char="•"/>
              <a:defRPr sz="1600" b="0" i="0" kern="1200">
                <a:solidFill>
                  <a:srgbClr val="142963"/>
                </a:solidFill>
                <a:latin typeface="Epilogue" pitchFamily="2" charset="77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BEBEF8"/>
              </a:buClr>
              <a:buFont typeface="Arial" panose="020B0604020202020204" pitchFamily="34" charset="0"/>
              <a:buChar char="•"/>
              <a:defRPr sz="1600" b="0" i="0" kern="1200">
                <a:solidFill>
                  <a:srgbClr val="142963"/>
                </a:solidFill>
                <a:latin typeface="Epilogue" pitchFamily="2" charset="77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BEBEF8"/>
              </a:buClr>
              <a:buFont typeface="Arial" panose="020B0604020202020204" pitchFamily="34" charset="0"/>
              <a:buChar char="•"/>
              <a:defRPr sz="1600" b="0" i="0" kern="1200">
                <a:solidFill>
                  <a:srgbClr val="142963"/>
                </a:solidFill>
                <a:latin typeface="Epilogue" pitchFamily="2" charset="77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BEBEF8"/>
              </a:buClr>
              <a:buFont typeface="Arial" panose="020B0604020202020204" pitchFamily="34" charset="0"/>
              <a:buChar char="•"/>
              <a:defRPr sz="1600" b="0" i="0" kern="1200">
                <a:solidFill>
                  <a:srgbClr val="142963"/>
                </a:solidFill>
                <a:latin typeface="Epilogue" pitchFamily="2" charset="77"/>
                <a:ea typeface="+mn-ea"/>
                <a:cs typeface="+mn-cs"/>
              </a:defRPr>
            </a:lvl9pPr>
          </a:lstStyle>
          <a:p>
            <a:r>
              <a:rPr lang="fi-FI" dirty="0"/>
              <a:t>4. Vinkkauksen valmistelu</a:t>
            </a:r>
          </a:p>
        </p:txBody>
      </p:sp>
      <p:sp>
        <p:nvSpPr>
          <p:cNvPr id="14" name="Tekstin paikkamerkki 9">
            <a:extLst>
              <a:ext uri="{FF2B5EF4-FFF2-40B4-BE49-F238E27FC236}">
                <a16:creationId xmlns:a16="http://schemas.microsoft.com/office/drawing/2014/main" id="{ACF4BF23-F2F0-4975-B672-50B593711116}"/>
              </a:ext>
            </a:extLst>
          </p:cNvPr>
          <p:cNvSpPr txBox="1">
            <a:spLocks/>
          </p:cNvSpPr>
          <p:nvPr/>
        </p:nvSpPr>
        <p:spPr>
          <a:xfrm>
            <a:off x="9525587" y="1609387"/>
            <a:ext cx="2160000" cy="772159"/>
          </a:xfrm>
          <a:prstGeom prst="rect">
            <a:avLst/>
          </a:prstGeom>
          <a:solidFill>
            <a:srgbClr val="BEBEF8"/>
          </a:solidFill>
        </p:spPr>
        <p:txBody>
          <a:bodyPr vert="horz" lIns="0" tIns="0" rIns="0" bIns="0" rtlCol="0" anchor="b" anchorCtr="0">
            <a:noAutofit/>
          </a:bodyPr>
          <a:lstStyle>
            <a:lvl1pPr marL="0" indent="0" algn="ctr" defTabSz="914400" rtl="0" eaLnBrk="1" latinLnBrk="0" hangingPunct="1">
              <a:lnSpc>
                <a:spcPct val="108000"/>
              </a:lnSpc>
              <a:spcBef>
                <a:spcPts val="0"/>
              </a:spcBef>
              <a:buClr>
                <a:srgbClr val="BEBEF8"/>
              </a:buClr>
              <a:buSzPct val="90000"/>
              <a:buFont typeface="Arial" panose="020B0604020202020204" pitchFamily="34" charset="0"/>
              <a:buNone/>
              <a:defRPr sz="1800" b="1" i="0" kern="1200" baseline="0">
                <a:solidFill>
                  <a:srgbClr val="142963"/>
                </a:solidFill>
                <a:latin typeface="Epilogue SemiBold" pitchFamily="2" charset="77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108000"/>
              </a:lnSpc>
              <a:spcBef>
                <a:spcPts val="300"/>
              </a:spcBef>
              <a:buClr>
                <a:srgbClr val="BEBEF8"/>
              </a:buClr>
              <a:buSzPct val="100000"/>
              <a:buFont typeface="Arial" panose="020B0604020202020204" pitchFamily="34" charset="0"/>
              <a:buNone/>
              <a:defRPr sz="1800" b="0" i="0" kern="1200">
                <a:solidFill>
                  <a:srgbClr val="142963"/>
                </a:solidFill>
                <a:latin typeface="Epilogue" pitchFamily="2" charset="77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8000"/>
              </a:lnSpc>
              <a:spcBef>
                <a:spcPts val="300"/>
              </a:spcBef>
              <a:buClr>
                <a:srgbClr val="BEBEF8"/>
              </a:buClr>
              <a:buSzPct val="85000"/>
              <a:buFont typeface="Arial" panose="020B0604020202020204" pitchFamily="34" charset="0"/>
              <a:buChar char="»"/>
              <a:defRPr sz="1800" b="0" i="0" kern="1200">
                <a:solidFill>
                  <a:srgbClr val="142963"/>
                </a:solidFill>
                <a:latin typeface="Epilogue" pitchFamily="2" charset="77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8000"/>
              </a:lnSpc>
              <a:spcBef>
                <a:spcPts val="300"/>
              </a:spcBef>
              <a:buClr>
                <a:srgbClr val="BEBEF8"/>
              </a:buClr>
              <a:buSzPct val="90000"/>
              <a:buFont typeface="Verdana" panose="020B0604030504040204" pitchFamily="34" charset="0"/>
              <a:buChar char="•"/>
              <a:defRPr sz="1800" b="0" i="0" kern="1200">
                <a:solidFill>
                  <a:srgbClr val="142963"/>
                </a:solidFill>
                <a:latin typeface="Epilogue" pitchFamily="2" charset="77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8000"/>
              </a:lnSpc>
              <a:spcBef>
                <a:spcPts val="300"/>
              </a:spcBef>
              <a:buClr>
                <a:srgbClr val="BEBEF8"/>
              </a:buClr>
              <a:buSzPct val="90000"/>
              <a:buFont typeface="Verdana" panose="020B0604030504040204" pitchFamily="34" charset="0"/>
              <a:buChar char="•"/>
              <a:defRPr sz="1800" b="0" i="0" kern="1200">
                <a:solidFill>
                  <a:srgbClr val="142963"/>
                </a:solidFill>
                <a:latin typeface="Epilogue" pitchFamily="2" charset="77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BEBEF8"/>
              </a:buClr>
              <a:buFont typeface="Arial" panose="020B0604020202020204" pitchFamily="34" charset="0"/>
              <a:buChar char="•"/>
              <a:defRPr sz="1600" b="0" i="0" kern="1200">
                <a:solidFill>
                  <a:srgbClr val="142963"/>
                </a:solidFill>
                <a:latin typeface="Epilogue" pitchFamily="2" charset="77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BEBEF8"/>
              </a:buClr>
              <a:buFont typeface="Arial" panose="020B0604020202020204" pitchFamily="34" charset="0"/>
              <a:buChar char="•"/>
              <a:defRPr sz="1600" b="0" i="0" kern="1200">
                <a:solidFill>
                  <a:srgbClr val="142963"/>
                </a:solidFill>
                <a:latin typeface="Epilogue" pitchFamily="2" charset="77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BEBEF8"/>
              </a:buClr>
              <a:buFont typeface="Arial" panose="020B0604020202020204" pitchFamily="34" charset="0"/>
              <a:buChar char="•"/>
              <a:defRPr sz="1600" b="0" i="0" kern="1200">
                <a:solidFill>
                  <a:srgbClr val="142963"/>
                </a:solidFill>
                <a:latin typeface="Epilogue" pitchFamily="2" charset="77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BEBEF8"/>
              </a:buClr>
              <a:buFont typeface="Arial" panose="020B0604020202020204" pitchFamily="34" charset="0"/>
              <a:buChar char="•"/>
              <a:defRPr sz="1600" b="0" i="0" kern="1200">
                <a:solidFill>
                  <a:srgbClr val="142963"/>
                </a:solidFill>
                <a:latin typeface="Epilogue" pitchFamily="2" charset="77"/>
                <a:ea typeface="+mn-ea"/>
                <a:cs typeface="+mn-cs"/>
              </a:defRPr>
            </a:lvl9pPr>
          </a:lstStyle>
          <a:p>
            <a:r>
              <a:rPr lang="fi-FI" dirty="0"/>
              <a:t>5. Tilausvinkkaukset</a:t>
            </a:r>
          </a:p>
        </p:txBody>
      </p:sp>
      <p:sp>
        <p:nvSpPr>
          <p:cNvPr id="15" name="Tekstin paikkamerkki 3">
            <a:extLst>
              <a:ext uri="{FF2B5EF4-FFF2-40B4-BE49-F238E27FC236}">
                <a16:creationId xmlns:a16="http://schemas.microsoft.com/office/drawing/2014/main" id="{CCBE8E78-3B30-489E-9EB6-F4F05955E8EA}"/>
              </a:ext>
            </a:extLst>
          </p:cNvPr>
          <p:cNvSpPr txBox="1">
            <a:spLocks/>
          </p:cNvSpPr>
          <p:nvPr/>
        </p:nvSpPr>
        <p:spPr>
          <a:xfrm>
            <a:off x="7270396" y="2524124"/>
            <a:ext cx="2160000" cy="2916556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ctr" defTabSz="914400" rtl="0" eaLnBrk="1" latinLnBrk="0" hangingPunct="1">
              <a:lnSpc>
                <a:spcPct val="108000"/>
              </a:lnSpc>
              <a:spcBef>
                <a:spcPts val="300"/>
              </a:spcBef>
              <a:buClr>
                <a:srgbClr val="BEBEF8"/>
              </a:buClr>
              <a:buSzPct val="90000"/>
              <a:buFontTx/>
              <a:buNone/>
              <a:defRPr sz="1800" b="0" i="0" kern="1200">
                <a:solidFill>
                  <a:srgbClr val="142963"/>
                </a:solidFill>
                <a:latin typeface="Epilogue" pitchFamily="2" charset="77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08000"/>
              </a:lnSpc>
              <a:spcBef>
                <a:spcPts val="300"/>
              </a:spcBef>
              <a:buClr>
                <a:srgbClr val="BEBEF8"/>
              </a:buClr>
              <a:buSzPct val="100000"/>
              <a:buFontTx/>
              <a:buNone/>
              <a:defRPr sz="1800" b="0" i="0" kern="1200">
                <a:solidFill>
                  <a:srgbClr val="142963"/>
                </a:solidFill>
                <a:latin typeface="Epilogue" pitchFamily="2" charset="77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108000"/>
              </a:lnSpc>
              <a:spcBef>
                <a:spcPts val="300"/>
              </a:spcBef>
              <a:buClr>
                <a:srgbClr val="BEBEF8"/>
              </a:buClr>
              <a:buSzPct val="85000"/>
              <a:buFontTx/>
              <a:buNone/>
              <a:defRPr sz="1800" b="0" i="0" kern="1200">
                <a:solidFill>
                  <a:srgbClr val="142963"/>
                </a:solidFill>
                <a:latin typeface="Epilogue" pitchFamily="2" charset="77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108000"/>
              </a:lnSpc>
              <a:spcBef>
                <a:spcPts val="300"/>
              </a:spcBef>
              <a:buClr>
                <a:srgbClr val="BEBEF8"/>
              </a:buClr>
              <a:buSzPct val="90000"/>
              <a:buFontTx/>
              <a:buNone/>
              <a:defRPr sz="1800" b="0" i="0" kern="1200">
                <a:solidFill>
                  <a:srgbClr val="142963"/>
                </a:solidFill>
                <a:latin typeface="Epilogue" pitchFamily="2" charset="77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108000"/>
              </a:lnSpc>
              <a:spcBef>
                <a:spcPts val="300"/>
              </a:spcBef>
              <a:buClr>
                <a:srgbClr val="BEBEF8"/>
              </a:buClr>
              <a:buSzPct val="90000"/>
              <a:buFontTx/>
              <a:buNone/>
              <a:defRPr sz="1800" b="0" i="0" kern="1200">
                <a:solidFill>
                  <a:srgbClr val="142963"/>
                </a:solidFill>
                <a:latin typeface="Epilogue" pitchFamily="2" charset="77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BEBEF8"/>
              </a:buClr>
              <a:buFont typeface="Arial" panose="020B0604020202020204" pitchFamily="34" charset="0"/>
              <a:buChar char="•"/>
              <a:defRPr sz="1600" b="0" i="0" kern="1200">
                <a:solidFill>
                  <a:srgbClr val="142963"/>
                </a:solidFill>
                <a:latin typeface="Epilogue" pitchFamily="2" charset="77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BEBEF8"/>
              </a:buClr>
              <a:buFont typeface="Arial" panose="020B0604020202020204" pitchFamily="34" charset="0"/>
              <a:buChar char="•"/>
              <a:defRPr sz="1600" b="0" i="0" kern="1200">
                <a:solidFill>
                  <a:srgbClr val="142963"/>
                </a:solidFill>
                <a:latin typeface="Epilogue" pitchFamily="2" charset="77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BEBEF8"/>
              </a:buClr>
              <a:buFont typeface="Arial" panose="020B0604020202020204" pitchFamily="34" charset="0"/>
              <a:buChar char="•"/>
              <a:defRPr sz="1600" b="0" i="0" kern="1200">
                <a:solidFill>
                  <a:srgbClr val="142963"/>
                </a:solidFill>
                <a:latin typeface="Epilogue" pitchFamily="2" charset="77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BEBEF8"/>
              </a:buClr>
              <a:buFont typeface="Arial" panose="020B0604020202020204" pitchFamily="34" charset="0"/>
              <a:buChar char="•"/>
              <a:defRPr sz="1600" b="0" i="0" kern="1200">
                <a:solidFill>
                  <a:srgbClr val="142963"/>
                </a:solidFill>
                <a:latin typeface="Epilogue" pitchFamily="2" charset="77"/>
                <a:ea typeface="+mn-ea"/>
                <a:cs typeface="+mn-cs"/>
              </a:defRPr>
            </a:lvl9pPr>
          </a:lstStyle>
          <a:p>
            <a:r>
              <a:rPr lang="fi-FI" dirty="0"/>
              <a:t>”Vinkkarilla tulee olla riittävästi aikaa vinkkauksen kirjojen valintaan, kokonaisuuden suunnitteluun ja valmisteluun.”</a:t>
            </a:r>
          </a:p>
        </p:txBody>
      </p:sp>
      <p:sp>
        <p:nvSpPr>
          <p:cNvPr id="25" name="Tekstin paikkamerkki 3">
            <a:extLst>
              <a:ext uri="{FF2B5EF4-FFF2-40B4-BE49-F238E27FC236}">
                <a16:creationId xmlns:a16="http://schemas.microsoft.com/office/drawing/2014/main" id="{0AB2FB7C-576D-4426-A96F-AA6CB372BF5F}"/>
              </a:ext>
            </a:extLst>
          </p:cNvPr>
          <p:cNvSpPr txBox="1">
            <a:spLocks/>
          </p:cNvSpPr>
          <p:nvPr/>
        </p:nvSpPr>
        <p:spPr>
          <a:xfrm>
            <a:off x="9525587" y="2524124"/>
            <a:ext cx="2160000" cy="2916556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ctr" defTabSz="914400" rtl="0" eaLnBrk="1" latinLnBrk="0" hangingPunct="1">
              <a:lnSpc>
                <a:spcPct val="108000"/>
              </a:lnSpc>
              <a:spcBef>
                <a:spcPts val="300"/>
              </a:spcBef>
              <a:buClr>
                <a:srgbClr val="BEBEF8"/>
              </a:buClr>
              <a:buSzPct val="90000"/>
              <a:buFontTx/>
              <a:buNone/>
              <a:defRPr sz="1800" b="0" i="0" kern="1200">
                <a:solidFill>
                  <a:srgbClr val="142963"/>
                </a:solidFill>
                <a:latin typeface="Epilogue" pitchFamily="2" charset="77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08000"/>
              </a:lnSpc>
              <a:spcBef>
                <a:spcPts val="300"/>
              </a:spcBef>
              <a:buClr>
                <a:srgbClr val="BEBEF8"/>
              </a:buClr>
              <a:buSzPct val="100000"/>
              <a:buFontTx/>
              <a:buNone/>
              <a:defRPr sz="1800" b="0" i="0" kern="1200">
                <a:solidFill>
                  <a:srgbClr val="142963"/>
                </a:solidFill>
                <a:latin typeface="Epilogue" pitchFamily="2" charset="77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108000"/>
              </a:lnSpc>
              <a:spcBef>
                <a:spcPts val="300"/>
              </a:spcBef>
              <a:buClr>
                <a:srgbClr val="BEBEF8"/>
              </a:buClr>
              <a:buSzPct val="85000"/>
              <a:buFontTx/>
              <a:buNone/>
              <a:defRPr sz="1800" b="0" i="0" kern="1200">
                <a:solidFill>
                  <a:srgbClr val="142963"/>
                </a:solidFill>
                <a:latin typeface="Epilogue" pitchFamily="2" charset="77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108000"/>
              </a:lnSpc>
              <a:spcBef>
                <a:spcPts val="300"/>
              </a:spcBef>
              <a:buClr>
                <a:srgbClr val="BEBEF8"/>
              </a:buClr>
              <a:buSzPct val="90000"/>
              <a:buFontTx/>
              <a:buNone/>
              <a:defRPr sz="1800" b="0" i="0" kern="1200">
                <a:solidFill>
                  <a:srgbClr val="142963"/>
                </a:solidFill>
                <a:latin typeface="Epilogue" pitchFamily="2" charset="77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108000"/>
              </a:lnSpc>
              <a:spcBef>
                <a:spcPts val="300"/>
              </a:spcBef>
              <a:buClr>
                <a:srgbClr val="BEBEF8"/>
              </a:buClr>
              <a:buSzPct val="90000"/>
              <a:buFontTx/>
              <a:buNone/>
              <a:defRPr sz="1800" b="0" i="0" kern="1200">
                <a:solidFill>
                  <a:srgbClr val="142963"/>
                </a:solidFill>
                <a:latin typeface="Epilogue" pitchFamily="2" charset="77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BEBEF8"/>
              </a:buClr>
              <a:buFont typeface="Arial" panose="020B0604020202020204" pitchFamily="34" charset="0"/>
              <a:buChar char="•"/>
              <a:defRPr sz="1600" b="0" i="0" kern="1200">
                <a:solidFill>
                  <a:srgbClr val="142963"/>
                </a:solidFill>
                <a:latin typeface="Epilogue" pitchFamily="2" charset="77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BEBEF8"/>
              </a:buClr>
              <a:buFont typeface="Arial" panose="020B0604020202020204" pitchFamily="34" charset="0"/>
              <a:buChar char="•"/>
              <a:defRPr sz="1600" b="0" i="0" kern="1200">
                <a:solidFill>
                  <a:srgbClr val="142963"/>
                </a:solidFill>
                <a:latin typeface="Epilogue" pitchFamily="2" charset="77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BEBEF8"/>
              </a:buClr>
              <a:buFont typeface="Arial" panose="020B0604020202020204" pitchFamily="34" charset="0"/>
              <a:buChar char="•"/>
              <a:defRPr sz="1600" b="0" i="0" kern="1200">
                <a:solidFill>
                  <a:srgbClr val="142963"/>
                </a:solidFill>
                <a:latin typeface="Epilogue" pitchFamily="2" charset="77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BEBEF8"/>
              </a:buClr>
              <a:buFont typeface="Arial" panose="020B0604020202020204" pitchFamily="34" charset="0"/>
              <a:buChar char="•"/>
              <a:defRPr sz="1600" b="0" i="0" kern="1200">
                <a:solidFill>
                  <a:srgbClr val="142963"/>
                </a:solidFill>
                <a:latin typeface="Epilogue" pitchFamily="2" charset="77"/>
                <a:ea typeface="+mn-ea"/>
                <a:cs typeface="+mn-cs"/>
              </a:defRPr>
            </a:lvl9pPr>
          </a:lstStyle>
          <a:p>
            <a:r>
              <a:rPr lang="fi-FI" dirty="0"/>
              <a:t>”Vinkkausta voi järjestää toisen kunnan kanssa tehtävänä osaamisvaihtona, ostamalla vinkkaus toiselta kunnalta asiantuntijapalveluna tai palkkaamalla yksityinen vinkkari eli tilausvinkkari.”</a:t>
            </a:r>
          </a:p>
        </p:txBody>
      </p:sp>
    </p:spTree>
    <p:extLst>
      <p:ext uri="{BB962C8B-B14F-4D97-AF65-F5344CB8AC3E}">
        <p14:creationId xmlns:p14="http://schemas.microsoft.com/office/powerpoint/2010/main" val="3926345923"/>
      </p:ext>
    </p:extLst>
  </p:cSld>
  <p:clrMapOvr>
    <a:masterClrMapping/>
  </p:clrMapOvr>
</p:sld>
</file>

<file path=ppt/theme/theme1.xml><?xml version="1.0" encoding="utf-8"?>
<a:theme xmlns:a="http://schemas.openxmlformats.org/drawingml/2006/main" name="Palta Vihreä">
  <a:themeElements>
    <a:clrScheme name="Mukautetut 3">
      <a:dk1>
        <a:srgbClr val="000000"/>
      </a:dk1>
      <a:lt1>
        <a:srgbClr val="FFFFFF"/>
      </a:lt1>
      <a:dk2>
        <a:srgbClr val="142862"/>
      </a:dk2>
      <a:lt2>
        <a:srgbClr val="F1F7BC"/>
      </a:lt2>
      <a:accent1>
        <a:srgbClr val="005DA8"/>
      </a:accent1>
      <a:accent2>
        <a:srgbClr val="E96EA6"/>
      </a:accent2>
      <a:accent3>
        <a:srgbClr val="F77B56"/>
      </a:accent3>
      <a:accent4>
        <a:srgbClr val="FFF0E1"/>
      </a:accent4>
      <a:accent5>
        <a:srgbClr val="BDBDF7"/>
      </a:accent5>
      <a:accent6>
        <a:srgbClr val="00A89D"/>
      </a:accent6>
      <a:hlink>
        <a:srgbClr val="005DA8"/>
      </a:hlink>
      <a:folHlink>
        <a:srgbClr val="BDBDF7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Palta_esitysmallipohja_Arial_v2019-03-14.potx" id="{50C2D4F6-962D-43F9-A0DE-32DEA9D160F3}" vid="{8E0475F3-EE9A-4D92-BF27-D5021898AA55}"/>
    </a:ext>
  </a:extLst>
</a:theme>
</file>

<file path=ppt/theme/theme2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Asiakirja" ma:contentTypeID="0x010100A3043B21EE65F54EB3FDB8BF19F1039D" ma:contentTypeVersion="15" ma:contentTypeDescription="Luo uusi asiakirja." ma:contentTypeScope="" ma:versionID="dc671e7d68cc2cda080819c1a1e11cf8">
  <xsd:schema xmlns:xsd="http://www.w3.org/2001/XMLSchema" xmlns:xs="http://www.w3.org/2001/XMLSchema" xmlns:p="http://schemas.microsoft.com/office/2006/metadata/properties" xmlns:ns1="http://schemas.microsoft.com/sharepoint/v3" xmlns:ns3="f20bbc1f-e10f-4aef-8a4a-ba38289c81c8" xmlns:ns4="84143642-3e09-4831-9acb-d6cace90e14f" targetNamespace="http://schemas.microsoft.com/office/2006/metadata/properties" ma:root="true" ma:fieldsID="f0f6ba402adc433cec5a6d45cc6e1ca4" ns1:_="" ns3:_="" ns4:_="">
    <xsd:import namespace="http://schemas.microsoft.com/sharepoint/v3"/>
    <xsd:import namespace="f20bbc1f-e10f-4aef-8a4a-ba38289c81c8"/>
    <xsd:import namespace="84143642-3e09-4831-9acb-d6cace90e14f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DateTaken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AutoKeyPoints" minOccurs="0"/>
                <xsd:element ref="ns3:MediaServiceKeyPoints" minOccurs="0"/>
                <xsd:element ref="ns1:_ip_UnifiedCompliancePolicyProperties" minOccurs="0"/>
                <xsd:element ref="ns1:_ip_UnifiedCompliancePolicyUIAction" minOccurs="0"/>
                <xsd:element ref="ns3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0" nillable="true" ma:displayName="Yhtenäisen yhteensopivuuskäytännön ominaisuudet" ma:hidden="true" ma:internalName="_ip_UnifiedCompliancePolicyProperties">
      <xsd:simpleType>
        <xsd:restriction base="dms:Note"/>
      </xsd:simpleType>
    </xsd:element>
    <xsd:element name="_ip_UnifiedCompliancePolicyUIAction" ma:index="21" nillable="true" ma:displayName="Yhtenäisen yhteensopivuuskäytännön käyttöliittymän toiminto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20bbc1f-e10f-4aef-8a4a-ba38289c81c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2" nillable="true" ma:displayName="Length (seconds)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4143642-3e09-4831-9acb-d6cace90e14f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Jaettu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Jakamisen tiedot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2" nillable="true" ma:displayName="Jakamisvihjeen hajautus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Sisältölaji"/>
        <xsd:element ref="dc:title" minOccurs="0" maxOccurs="1" ma:index="4" ma:displayName="Otsikk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_ip_UnifiedCompliancePolicyProperties xmlns="http://schemas.microsoft.com/sharepoint/v3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0BB4A1A2-25C9-4A07-BACB-71EF4F5CF37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f20bbc1f-e10f-4aef-8a4a-ba38289c81c8"/>
    <ds:schemaRef ds:uri="84143642-3e09-4831-9acb-d6cace90e14f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3D46D8BD-A653-4774-8AE3-8A3816A6B27A}">
  <ds:schemaRefs>
    <ds:schemaRef ds:uri="http://purl.org/dc/terms/"/>
    <ds:schemaRef ds:uri="http://purl.org/dc/dcmitype/"/>
    <ds:schemaRef ds:uri="http://www.w3.org/XML/1998/namespace"/>
    <ds:schemaRef ds:uri="f20bbc1f-e10f-4aef-8a4a-ba38289c81c8"/>
    <ds:schemaRef ds:uri="84143642-3e09-4831-9acb-d6cace90e14f"/>
    <ds:schemaRef ds:uri="http://schemas.microsoft.com/office/infopath/2007/PartnerControls"/>
    <ds:schemaRef ds:uri="http://schemas.microsoft.com/office/2006/documentManagement/types"/>
    <ds:schemaRef ds:uri="http://purl.org/dc/elements/1.1/"/>
    <ds:schemaRef ds:uri="http://schemas.openxmlformats.org/package/2006/metadata/core-properties"/>
    <ds:schemaRef ds:uri="http://schemas.microsoft.com/sharepoint/v3"/>
    <ds:schemaRef ds:uri="http://schemas.microsoft.com/office/2006/metadata/properties"/>
  </ds:schemaRefs>
</ds:datastoreItem>
</file>

<file path=customXml/itemProps3.xml><?xml version="1.0" encoding="utf-8"?>
<ds:datastoreItem xmlns:ds="http://schemas.openxmlformats.org/officeDocument/2006/customXml" ds:itemID="{85F1BD4C-E4DA-4C3C-B46C-FC1091FECEB1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Palta_esitysmallipohja_Arial_v2019-03-14c</Template>
  <TotalTime>9887</TotalTime>
  <Words>622</Words>
  <Application>Microsoft Office PowerPoint</Application>
  <PresentationFormat>Laajakuva</PresentationFormat>
  <Paragraphs>114</Paragraphs>
  <Slides>13</Slides>
  <Notes>5</Notes>
  <HiddenSlides>0</HiddenSlides>
  <MMClips>0</MMClips>
  <ScaleCrop>false</ScaleCrop>
  <HeadingPairs>
    <vt:vector size="6" baseType="variant">
      <vt:variant>
        <vt:lpstr>Käytetyt fontit</vt:lpstr>
      </vt:variant>
      <vt:variant>
        <vt:i4>6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13</vt:i4>
      </vt:variant>
    </vt:vector>
  </HeadingPairs>
  <TitlesOfParts>
    <vt:vector size="20" baseType="lpstr">
      <vt:lpstr>Arial</vt:lpstr>
      <vt:lpstr>Calibri</vt:lpstr>
      <vt:lpstr>Epilogue</vt:lpstr>
      <vt:lpstr>Epilogue Medium</vt:lpstr>
      <vt:lpstr>Epilogue SemiBold</vt:lpstr>
      <vt:lpstr>Verdana</vt:lpstr>
      <vt:lpstr>Palta Vihreä</vt:lpstr>
      <vt:lpstr>Mitkä ihmeen Vinkkaus- suositukset</vt:lpstr>
      <vt:lpstr>Millä fiiliksillä tänään liikkeellä?</vt:lpstr>
      <vt:lpstr>Ohjelma</vt:lpstr>
      <vt:lpstr>Suomen kirjastoseuran Nuortenkirjastotyöryhmä</vt:lpstr>
      <vt:lpstr> Hei vinkkari! Mistä pidät eniten vinkkaustyössäsi?</vt:lpstr>
      <vt:lpstr>Suositukset kirjavinkkauksen järjestämiseksi yleisissä kirjastoissa</vt:lpstr>
      <vt:lpstr>Miksi suositukset laadittiin?</vt:lpstr>
      <vt:lpstr>Mitä hyötyjä suosituksista on?</vt:lpstr>
      <vt:lpstr>Mitä suositellaan?</vt:lpstr>
      <vt:lpstr>Mitä ajatuksia heräsi?</vt:lpstr>
      <vt:lpstr>Paneelikeskustelijoiden esittely</vt:lpstr>
      <vt:lpstr>Suosittele työkavereille ja kollegoille!</vt:lpstr>
      <vt:lpstr>Kiitos!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Otsikko</dc:title>
  <dc:creator>Tiia Lemmetti</dc:creator>
  <cp:lastModifiedBy>Riikka  Rajala</cp:lastModifiedBy>
  <cp:revision>112</cp:revision>
  <cp:lastPrinted>2020-11-06T11:01:38Z</cp:lastPrinted>
  <dcterms:created xsi:type="dcterms:W3CDTF">2019-03-14T13:34:52Z</dcterms:created>
  <dcterms:modified xsi:type="dcterms:W3CDTF">2021-09-21T05:51:32Z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0x010100A3043B21EE65F54EB3FDB8BF19F1039D</vt:lpwstr>
  </property>
  <property fmtid="{D5CDD505-2E9C-101B-9397-08002B2CF9AE}" pid="3" name="AuthorIds_UIVersion_1024">
    <vt:lpwstr>12</vt:lpwstr>
  </property>
  <property fmtid="{D5CDD505-2E9C-101B-9397-08002B2CF9AE}" pid="4" name="AuthorIds_UIVersion_512">
    <vt:lpwstr>12</vt:lpwstr>
  </property>
  <property fmtid="{D5CDD505-2E9C-101B-9397-08002B2CF9AE}" pid="5" name="AuthorIds_UIVersion_2048">
    <vt:lpwstr>12</vt:lpwstr>
  </property>
  <property fmtid="{D5CDD505-2E9C-101B-9397-08002B2CF9AE}" pid="6" name="MSIP_Label_cb8ef749-f464-4495-9b41-5047bcb17145_Enabled">
    <vt:lpwstr>True</vt:lpwstr>
  </property>
  <property fmtid="{D5CDD505-2E9C-101B-9397-08002B2CF9AE}" pid="7" name="MSIP_Label_cb8ef749-f464-4495-9b41-5047bcb17145_SiteId">
    <vt:lpwstr>5cc89a67-fa29-4356-af5d-f436abc7c21b</vt:lpwstr>
  </property>
  <property fmtid="{D5CDD505-2E9C-101B-9397-08002B2CF9AE}" pid="8" name="MSIP_Label_cb8ef749-f464-4495-9b41-5047bcb17145_Owner">
    <vt:lpwstr>raisa.laitala@ouka.fi</vt:lpwstr>
  </property>
  <property fmtid="{D5CDD505-2E9C-101B-9397-08002B2CF9AE}" pid="9" name="MSIP_Label_cb8ef749-f464-4495-9b41-5047bcb17145_SetDate">
    <vt:lpwstr>2021-09-13T05:47:06.1745567Z</vt:lpwstr>
  </property>
  <property fmtid="{D5CDD505-2E9C-101B-9397-08002B2CF9AE}" pid="10" name="MSIP_Label_cb8ef749-f464-4495-9b41-5047bcb17145_Name">
    <vt:lpwstr>Muu asiakirja</vt:lpwstr>
  </property>
  <property fmtid="{D5CDD505-2E9C-101B-9397-08002B2CF9AE}" pid="11" name="MSIP_Label_cb8ef749-f464-4495-9b41-5047bcb17145_Application">
    <vt:lpwstr>Microsoft Azure Information Protection</vt:lpwstr>
  </property>
  <property fmtid="{D5CDD505-2E9C-101B-9397-08002B2CF9AE}" pid="12" name="MSIP_Label_cb8ef749-f464-4495-9b41-5047bcb17145_ActionId">
    <vt:lpwstr>ee2995f3-c07f-4b52-afc7-f7aa081b271e</vt:lpwstr>
  </property>
  <property fmtid="{D5CDD505-2E9C-101B-9397-08002B2CF9AE}" pid="13" name="MSIP_Label_cb8ef749-f464-4495-9b41-5047bcb17145_Extended_MSFT_Method">
    <vt:lpwstr>Automatic</vt:lpwstr>
  </property>
  <property fmtid="{D5CDD505-2E9C-101B-9397-08002B2CF9AE}" pid="14" name="MSIP_Label_e7f2b28d-54cf-44b6-aad9-6a2b7fb652a6_Enabled">
    <vt:lpwstr>True</vt:lpwstr>
  </property>
  <property fmtid="{D5CDD505-2E9C-101B-9397-08002B2CF9AE}" pid="15" name="MSIP_Label_e7f2b28d-54cf-44b6-aad9-6a2b7fb652a6_SiteId">
    <vt:lpwstr>5cc89a67-fa29-4356-af5d-f436abc7c21b</vt:lpwstr>
  </property>
  <property fmtid="{D5CDD505-2E9C-101B-9397-08002B2CF9AE}" pid="16" name="MSIP_Label_e7f2b28d-54cf-44b6-aad9-6a2b7fb652a6_Owner">
    <vt:lpwstr>raisa.laitala@ouka.fi</vt:lpwstr>
  </property>
  <property fmtid="{D5CDD505-2E9C-101B-9397-08002B2CF9AE}" pid="17" name="MSIP_Label_e7f2b28d-54cf-44b6-aad9-6a2b7fb652a6_SetDate">
    <vt:lpwstr>2021-09-13T05:47:06.1745567Z</vt:lpwstr>
  </property>
  <property fmtid="{D5CDD505-2E9C-101B-9397-08002B2CF9AE}" pid="18" name="MSIP_Label_e7f2b28d-54cf-44b6-aad9-6a2b7fb652a6_Name">
    <vt:lpwstr>Sisäinen</vt:lpwstr>
  </property>
  <property fmtid="{D5CDD505-2E9C-101B-9397-08002B2CF9AE}" pid="19" name="MSIP_Label_e7f2b28d-54cf-44b6-aad9-6a2b7fb652a6_Application">
    <vt:lpwstr>Microsoft Azure Information Protection</vt:lpwstr>
  </property>
  <property fmtid="{D5CDD505-2E9C-101B-9397-08002B2CF9AE}" pid="20" name="MSIP_Label_e7f2b28d-54cf-44b6-aad9-6a2b7fb652a6_ActionId">
    <vt:lpwstr>ee2995f3-c07f-4b52-afc7-f7aa081b271e</vt:lpwstr>
  </property>
  <property fmtid="{D5CDD505-2E9C-101B-9397-08002B2CF9AE}" pid="21" name="MSIP_Label_e7f2b28d-54cf-44b6-aad9-6a2b7fb652a6_Parent">
    <vt:lpwstr>cb8ef749-f464-4495-9b41-5047bcb17145</vt:lpwstr>
  </property>
  <property fmtid="{D5CDD505-2E9C-101B-9397-08002B2CF9AE}" pid="22" name="MSIP_Label_e7f2b28d-54cf-44b6-aad9-6a2b7fb652a6_Extended_MSFT_Method">
    <vt:lpwstr>Automatic</vt:lpwstr>
  </property>
  <property fmtid="{D5CDD505-2E9C-101B-9397-08002B2CF9AE}" pid="23" name="Sensitivity">
    <vt:lpwstr>Muu asiakirja Sisäinen</vt:lpwstr>
  </property>
</Properties>
</file>