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1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FBB47-E5E2-4D21-80C1-5300499B0C23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75EC4-17E3-4167-BA59-174C22F75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69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A3B4-826B-42B6-A2CC-DEDEB31E9E82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6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03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88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2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08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41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0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8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08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97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6CDD-5FA4-48FF-BEFF-0054CF8784CD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FC8-1026-4120-A726-FE5A9819B4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55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://www.kirjasampo.fi/fi/kulsa/saha:Instance_ID1242070741137" TargetMode="External"/><Relationship Id="rId4" Type="http://schemas.openxmlformats.org/officeDocument/2006/relationships/hyperlink" Target="http://www.kirjasampo.fi/fi/maakunn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irjasampo.fi/fi/coversearch?s=ruskea+koira&amp;o=title_as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kirjasampo.fi/fi/kulsa/saha3:u27a7f045-0bff-4f3f-b1b8-60e8bc2c86b8" TargetMode="External"/><Relationship Id="rId4" Type="http://schemas.openxmlformats.org/officeDocument/2006/relationships/hyperlink" Target="http://www.kirjasampo.fi/fi/kulsa/saha3:u70efdb1a-b5b9-4f8f-8067-e9473193186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irjasampo.fi/fi/kirjakalenteri/2015-W1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jasampo.fi/fi/kirjablogit/uusimma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hyperlink" Target="http://www.kirjasampo.fi/fi/kirjablogit/fi/kirjablog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rjasampo.fi/sivupiir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jasampo.fi/fi/node/469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hyperlink" Target="http://www.kirjasampo.fi/fi/kulsa/saha3:ua114afaf-37ae-42a5-a645-9fdc7b2a0bfd" TargetMode="External"/><Relationship Id="rId4" Type="http://schemas.openxmlformats.org/officeDocument/2006/relationships/hyperlink" Target="http://www.kirjasampo.fi/fi/search/kulsa/gutenbe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irjasampo.f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kirjasto.kirjastot.fi/ekirjat/kaupunkiviljely-toimitus-minna-kontkane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ibslibrary.com/book/978-951-808-234-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kirjasto.kirjastot.fi/ekirjat-vapaat/kertomakirjallisuus/titl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digi.kirjastot.fi/items/show/68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irjasampo.fi/fi/search/kulsa/sairaud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irjasampo.fi/fi/search/kulsa/sinuhe%20egyptil%C3%A4in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irjasampo.fi/fi/kulsa/saha3:ubaff1de0-3d48-40a1-925d-8e10bb8470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jasampo.fi/fi/kulsa/kauno:person_12317590527598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boksampo.fi/sv/kulsa/http:/www.btj.fi/at_1986526" TargetMode="External"/><Relationship Id="rId4" Type="http://schemas.openxmlformats.org/officeDocument/2006/relationships/hyperlink" Target="http://www.kirjasampo.fi/fi/kulsa/http:/www.btj.fi/at_198652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jasampo.fi/fi/kulsa/saha3:u4cf9e005-9921-48e8-8204-d5dc6da79175" TargetMode="External"/><Relationship Id="rId2" Type="http://schemas.openxmlformats.org/officeDocument/2006/relationships/hyperlink" Target="http://www.kirjasampo.fi/fi/kulsa/saha3:u8801e79a-ad42-476f-8164-c0488e5bd3d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 smtClean="0"/>
              <a:t>Kirjasampo ja </a:t>
            </a:r>
            <a:r>
              <a:rPr lang="fi-FI" sz="4800" dirty="0" err="1" smtClean="0"/>
              <a:t>eKirjasto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/>
          <a:p>
            <a:r>
              <a:rPr lang="fi-FI" dirty="0" smtClean="0"/>
              <a:t>Kirjastopäivät 2015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616624" cy="365125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Tuomas Aitonurmi, informaatikko / toimittaja, Turun kaupunginkirjasto / </a:t>
            </a:r>
            <a:r>
              <a:rPr lang="fi-FI" dirty="0" err="1" smtClean="0">
                <a:solidFill>
                  <a:schemeClr val="tx1"/>
                </a:solidFill>
              </a:rPr>
              <a:t>Kirjastot.fi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812827"/>
            <a:ext cx="1571625" cy="9525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4" y="764704"/>
            <a:ext cx="1142857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61" y="1432032"/>
            <a:ext cx="3970796" cy="480528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Kirjasampo.fi</a:t>
            </a:r>
            <a:r>
              <a:rPr lang="fi-FI" dirty="0" smtClean="0"/>
              <a:t> – tietoa: </a:t>
            </a:r>
            <a:br>
              <a:rPr lang="fi-FI" dirty="0" smtClean="0"/>
            </a:br>
            <a:r>
              <a:rPr lang="fi-FI" sz="3200" dirty="0" smtClean="0"/>
              <a:t>maakuntakohtaiset kirjailijalistat</a:t>
            </a:r>
            <a:endParaRPr lang="fi-FI" dirty="0"/>
          </a:p>
        </p:txBody>
      </p:sp>
      <p:pic>
        <p:nvPicPr>
          <p:cNvPr id="7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248472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Lähteet: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http://www.kirjasampo.fi/fi/maakunnat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 ja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5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www.kirjasampo.fi/fi/kulsa/saha%253AInstance_ID1242070741137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4740"/>
            <a:ext cx="4304117" cy="4914798"/>
          </a:xfrm>
        </p:spPr>
      </p:pic>
    </p:spTree>
    <p:extLst>
      <p:ext uri="{BB962C8B-B14F-4D97-AF65-F5344CB8AC3E}">
        <p14:creationId xmlns:p14="http://schemas.microsoft.com/office/powerpoint/2010/main" val="224577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Kirjasampo.fi</a:t>
            </a:r>
            <a:r>
              <a:rPr lang="fi-FI" dirty="0" smtClean="0"/>
              <a:t> – lukuvinkkejä:</a:t>
            </a:r>
            <a:br>
              <a:rPr lang="fi-FI" dirty="0" smtClean="0"/>
            </a:br>
            <a:r>
              <a:rPr lang="fi-FI" sz="3600" dirty="0" smtClean="0"/>
              <a:t>erityistä sisältöä: kansikuvahaku</a:t>
            </a:r>
            <a:endParaRPr lang="fi-FI" sz="36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http://www.kirjasampo.fi/fi/coversearch?s=kissa&amp;o=title_asc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982902" cy="4824536"/>
          </a:xfrm>
        </p:spPr>
      </p:pic>
    </p:spTree>
    <p:extLst>
      <p:ext uri="{BB962C8B-B14F-4D97-AF65-F5344CB8AC3E}">
        <p14:creationId xmlns:p14="http://schemas.microsoft.com/office/powerpoint/2010/main" val="167172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Kirjasampo.fi</a:t>
            </a:r>
            <a:r>
              <a:rPr lang="fi-FI" dirty="0"/>
              <a:t> – lukuvinkkejä:</a:t>
            </a:r>
            <a:br>
              <a:rPr lang="fi-FI" dirty="0"/>
            </a:br>
            <a:r>
              <a:rPr lang="fi-FI" sz="3600" dirty="0"/>
              <a:t>erityistä </a:t>
            </a:r>
            <a:r>
              <a:rPr lang="fi-FI" sz="3600" dirty="0" smtClean="0"/>
              <a:t>sisältöä: arvosteleva kirjaluettelo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" y="1556791"/>
            <a:ext cx="4416661" cy="3496777"/>
          </a:xfrm>
        </p:spPr>
      </p:pic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465743" cy="4176464"/>
          </a:xfr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5472608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Lähteet: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http://www.kirjasampo.fi/fi/kulsa/saha3%253Au70efdb1a-b5b9-4f8f-8067-e9473193186a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</a:rPr>
              <a:t> ja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5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www.kirjasampo.fi/fi/kulsa/saha3%253Au27a7f045-0bff-4f3f-b1b8-60e8bc2c86b8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Kirjasampo.fi</a:t>
            </a:r>
            <a:r>
              <a:rPr lang="fi-FI" dirty="0" smtClean="0"/>
              <a:t> – lukuvinkkejä:</a:t>
            </a:r>
            <a:br>
              <a:rPr lang="fi-FI" dirty="0" smtClean="0"/>
            </a:br>
            <a:r>
              <a:rPr lang="fi-FI" sz="3200" dirty="0" smtClean="0"/>
              <a:t>erityistä sisältöä: Yle Kirjakalenteri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2699792" y="6453336"/>
            <a:ext cx="3744416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2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www.kirjasampo.fi/fi/kirjakalenteri/2015-W12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2" y="2204864"/>
            <a:ext cx="2391109" cy="3096057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30" y="1581333"/>
            <a:ext cx="5478474" cy="4439955"/>
          </a:xfrm>
        </p:spPr>
      </p:pic>
    </p:spTree>
    <p:extLst>
      <p:ext uri="{BB962C8B-B14F-4D97-AF65-F5344CB8AC3E}">
        <p14:creationId xmlns:p14="http://schemas.microsoft.com/office/powerpoint/2010/main" val="138164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0645"/>
            <a:ext cx="3591939" cy="4746667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Kirjasampo.fi</a:t>
            </a:r>
            <a:r>
              <a:rPr lang="fi-FI" dirty="0"/>
              <a:t> – </a:t>
            </a:r>
            <a:r>
              <a:rPr lang="fi-FI" dirty="0" smtClean="0"/>
              <a:t>lukijoiden näkökulmia:</a:t>
            </a:r>
            <a:br>
              <a:rPr lang="fi-FI" dirty="0" smtClean="0"/>
            </a:br>
            <a:r>
              <a:rPr lang="fi-FI" sz="3600" dirty="0" err="1" smtClean="0"/>
              <a:t>kirjablogit</a:t>
            </a:r>
            <a:endParaRPr lang="fi-FI" sz="360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1399261" y="6422677"/>
            <a:ext cx="6480720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Lähteet: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http://www.kirjasampo.fi/fi/kirjablogit/uusimmat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 ja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http://www.kirjasampo.fi/fi/kirjablogit/fi/kirjablogit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8" y="5589240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7744"/>
            <a:ext cx="3778200" cy="5037600"/>
          </a:xfrm>
        </p:spPr>
      </p:pic>
    </p:spTree>
    <p:extLst>
      <p:ext uri="{BB962C8B-B14F-4D97-AF65-F5344CB8AC3E}">
        <p14:creationId xmlns:p14="http://schemas.microsoft.com/office/powerpoint/2010/main" val="286514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Kirjasampo.fi</a:t>
            </a:r>
            <a:r>
              <a:rPr lang="fi-FI" dirty="0" smtClean="0"/>
              <a:t> – nuortenkirjallisuus:</a:t>
            </a:r>
            <a:br>
              <a:rPr lang="fi-FI" dirty="0" smtClean="0"/>
            </a:br>
            <a:r>
              <a:rPr lang="fi-FI" sz="3600" dirty="0" smtClean="0"/>
              <a:t>Sivupiiri</a:t>
            </a:r>
            <a:endParaRPr lang="fi-FI" sz="3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12776"/>
            <a:ext cx="8283656" cy="5078764"/>
          </a:xfrm>
        </p:spPr>
      </p:pic>
      <p:pic>
        <p:nvPicPr>
          <p:cNvPr id="5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8" y="5589240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51520" y="6422677"/>
            <a:ext cx="2895600" cy="36512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http://www.kirjasampo.fi/sivupiiri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2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Kirjasampo.fi</a:t>
            </a:r>
            <a:r>
              <a:rPr lang="fi-FI" dirty="0"/>
              <a:t> – nuortenkirjallisuus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sz="3600" dirty="0" smtClean="0"/>
              <a:t>ohjeistusta nuorille (ja muillekin) tiedonhakuun</a:t>
            </a:r>
            <a:endParaRPr lang="fi-FI" sz="3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464495" cy="5064204"/>
          </a:xfr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31840" y="6453336"/>
            <a:ext cx="3464024" cy="36512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http://www.kirjasampo.fi/fi/node/4691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8" y="5589240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9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Lisätietoa palvelusta</a:t>
            </a:r>
            <a:br>
              <a:rPr lang="fi-FI" dirty="0" smtClean="0"/>
            </a:br>
            <a:r>
              <a:rPr lang="fi-FI" sz="3600" dirty="0" smtClean="0"/>
              <a:t>- </a:t>
            </a:r>
            <a:r>
              <a:rPr lang="fi-FI" sz="3200" dirty="0" smtClean="0"/>
              <a:t>löydä tekijänoikeusvapaita e-kirjoja</a:t>
            </a:r>
            <a:endParaRPr lang="fi-FI" sz="32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743839" cy="4525963"/>
          </a:xfrm>
        </p:spPr>
      </p:pic>
      <p:pic>
        <p:nvPicPr>
          <p:cNvPr id="10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8585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040560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Lähteet: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http://www.kirjasampo.fi/fi/search/kulsa/gutenberg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ja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5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www.kirjasampo.fi/fi/kulsa/saha3%253Aua114afaf-37ae-42a5-a645-9fdc7b2a0bfd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4" y="1569115"/>
            <a:ext cx="4445988" cy="4380165"/>
          </a:xfrm>
        </p:spPr>
      </p:pic>
    </p:spTree>
    <p:extLst>
      <p:ext uri="{BB962C8B-B14F-4D97-AF65-F5344CB8AC3E}">
        <p14:creationId xmlns:p14="http://schemas.microsoft.com/office/powerpoint/2010/main" val="283931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i-FI" sz="4900" dirty="0" err="1" smtClean="0"/>
              <a:t>eKirjasto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3600" dirty="0" smtClean="0"/>
              <a:t>sivusto yleisten kirjastojen e-aineistoihin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02108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Kaikki yleisten kirjastojen e-aineistot selailtavissa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20181"/>
            <a:ext cx="542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7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4000" dirty="0" smtClean="0"/>
              <a:t>Kirjasampo</a:t>
            </a:r>
            <a:br>
              <a:rPr lang="fi-FI" sz="4000" dirty="0" smtClean="0"/>
            </a:br>
            <a:r>
              <a:rPr lang="fi-FI" sz="4000" dirty="0" smtClean="0"/>
              <a:t>- kaunokirjallisuuden verkkopalvelu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3645024"/>
            <a:ext cx="4392488" cy="864096"/>
          </a:xfrm>
          <a:solidFill>
            <a:schemeClr val="bg1"/>
          </a:solidFill>
        </p:spPr>
        <p:txBody>
          <a:bodyPr/>
          <a:lstStyle/>
          <a:p>
            <a:r>
              <a:rPr lang="fi-FI" dirty="0" err="1" smtClean="0">
                <a:hlinkClick r:id="rId4"/>
              </a:rPr>
              <a:t>www.kirjasampo.fi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49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Aineistolajit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e-kirjat</a:t>
            </a:r>
          </a:p>
          <a:p>
            <a:r>
              <a:rPr lang="fi-FI" dirty="0" smtClean="0"/>
              <a:t>Äänikirjat</a:t>
            </a:r>
          </a:p>
          <a:p>
            <a:r>
              <a:rPr lang="fi-FI" dirty="0" smtClean="0"/>
              <a:t>Videot </a:t>
            </a:r>
            <a:r>
              <a:rPr lang="fi-FI" sz="2400" dirty="0" smtClean="0"/>
              <a:t>(Kirjastokaista)</a:t>
            </a:r>
          </a:p>
          <a:p>
            <a:r>
              <a:rPr lang="fi-FI" dirty="0" smtClean="0"/>
              <a:t>Radio-ohjelmat </a:t>
            </a:r>
            <a:r>
              <a:rPr lang="fi-FI" sz="2400" dirty="0" smtClean="0"/>
              <a:t>(Kirjastokaista)</a:t>
            </a:r>
            <a:endParaRPr lang="fi-FI" dirty="0" smtClean="0"/>
          </a:p>
          <a:p>
            <a:r>
              <a:rPr lang="fi-FI" dirty="0" smtClean="0"/>
              <a:t>Verkkosivustot </a:t>
            </a:r>
            <a:r>
              <a:rPr lang="fi-FI" sz="2400" dirty="0" smtClean="0"/>
              <a:t>(Makupalat)</a:t>
            </a:r>
            <a:endParaRPr lang="fi-FI" dirty="0" smtClean="0"/>
          </a:p>
          <a:p>
            <a:r>
              <a:rPr lang="fi-FI" dirty="0" smtClean="0"/>
              <a:t>Kirjastojen </a:t>
            </a:r>
            <a:r>
              <a:rPr lang="fi-FI" dirty="0" err="1" smtClean="0"/>
              <a:t>digikokoelmat</a:t>
            </a:r>
            <a:r>
              <a:rPr lang="fi-FI" dirty="0" smtClean="0"/>
              <a:t> </a:t>
            </a:r>
          </a:p>
          <a:p>
            <a:r>
              <a:rPr lang="fi-FI" dirty="0" smtClean="0"/>
              <a:t>Tietoja kirjastojen elektronisista lehdistä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9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Hakutapoja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Aihepiireittäin</a:t>
            </a:r>
          </a:p>
          <a:p>
            <a:r>
              <a:rPr lang="fi-FI" dirty="0" smtClean="0"/>
              <a:t>Asiasanoilla</a:t>
            </a:r>
          </a:p>
          <a:p>
            <a:r>
              <a:rPr lang="fi-FI" dirty="0" smtClean="0"/>
              <a:t>Vapaasanahaulla</a:t>
            </a:r>
          </a:p>
          <a:p>
            <a:r>
              <a:rPr lang="fi-FI" dirty="0" smtClean="0"/>
              <a:t>Kirjastovalinta</a:t>
            </a:r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sz="2400" dirty="0" smtClean="0"/>
              <a:t>- rajaa käyttöösi ne e-kirjat, joihin valitsemallasi kirjastolla 	on hankintasopimuksen mukainen käyttöoikeus</a:t>
            </a:r>
          </a:p>
          <a:p>
            <a:r>
              <a:rPr lang="fi-FI" dirty="0" smtClean="0"/>
              <a:t>Kielivalinta</a:t>
            </a:r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sz="2400" dirty="0" smtClean="0"/>
              <a:t>- Klikkaamalla kielivalintaa voit rajata kieliä vaihtoehdoista: 	Suomi, Ruotsi, Englanti tai Muut kielet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274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i-FI" dirty="0" smtClean="0"/>
              <a:t>E-kirjan teosnäkymä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13506" cy="5027437"/>
          </a:xfr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03648" y="6453336"/>
            <a:ext cx="6336704" cy="365125"/>
          </a:xfrm>
        </p:spPr>
        <p:txBody>
          <a:bodyPr/>
          <a:lstStyle/>
          <a:p>
            <a:r>
              <a:rPr lang="fi-FI" dirty="0" smtClean="0"/>
              <a:t>Lähde: </a:t>
            </a:r>
            <a:r>
              <a:rPr lang="fi-FI" dirty="0" smtClean="0">
                <a:hlinkClick r:id="rId3"/>
              </a:rPr>
              <a:t>http://ekirjasto.kirjastot.fi/ekirjat/kaupunkiviljely-toimitus-minna-kontkanen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8058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Teos e-kirjan lataussivulla</a:t>
            </a:r>
            <a:br>
              <a:rPr lang="fi-FI" dirty="0" smtClean="0"/>
            </a:br>
            <a:r>
              <a:rPr lang="fi-FI" dirty="0" smtClean="0"/>
              <a:t>- esimerkkinä </a:t>
            </a:r>
            <a:r>
              <a:rPr lang="fi-FI" dirty="0" err="1" smtClean="0"/>
              <a:t>Ellibs</a:t>
            </a:r>
            <a:r>
              <a:rPr lang="fi-FI" dirty="0" smtClean="0"/>
              <a:t> ja Helmet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3" y="1600200"/>
            <a:ext cx="5811113" cy="4525963"/>
          </a:xfr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fi-FI" dirty="0" smtClean="0"/>
              <a:t>Lähde: </a:t>
            </a:r>
            <a:r>
              <a:rPr lang="fi-FI" dirty="0" smtClean="0">
                <a:hlinkClick r:id="rId3"/>
              </a:rPr>
              <a:t>https://www.ellibslibrary.com/book/978-951-808-234-0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54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Tekijänoikeusvapaat e-kirjat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77" y="1600200"/>
            <a:ext cx="6202245" cy="4525963"/>
          </a:xfr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5112568" cy="365125"/>
          </a:xfrm>
        </p:spPr>
        <p:txBody>
          <a:bodyPr/>
          <a:lstStyle/>
          <a:p>
            <a:r>
              <a:rPr lang="fi-FI" dirty="0" smtClean="0"/>
              <a:t>Lähde: </a:t>
            </a:r>
            <a:r>
              <a:rPr lang="fi-FI" dirty="0" smtClean="0">
                <a:hlinkClick r:id="rId3"/>
              </a:rPr>
              <a:t>http://ekirjasto.kirjastot.fi/ekirjat-vapaat/kertomakirjallisuus/title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9312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Teos </a:t>
            </a:r>
            <a:r>
              <a:rPr lang="fi-FI" dirty="0" err="1" smtClean="0"/>
              <a:t>digi.kirjastot.fi-sivulla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600400" cy="365125"/>
          </a:xfrm>
        </p:spPr>
        <p:txBody>
          <a:bodyPr/>
          <a:lstStyle/>
          <a:p>
            <a:r>
              <a:rPr lang="fi-FI" dirty="0" smtClean="0"/>
              <a:t>Lähde: </a:t>
            </a:r>
            <a:r>
              <a:rPr lang="fi-FI" dirty="0" smtClean="0">
                <a:hlinkClick r:id="rId2"/>
              </a:rPr>
              <a:t>http://digi.kirjastot.fi/items/show/6882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2" y="1484784"/>
            <a:ext cx="7256906" cy="4824536"/>
          </a:xfrm>
        </p:spPr>
      </p:pic>
    </p:spTree>
    <p:extLst>
      <p:ext uri="{BB962C8B-B14F-4D97-AF65-F5344CB8AC3E}">
        <p14:creationId xmlns:p14="http://schemas.microsoft.com/office/powerpoint/2010/main" val="265104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Erityistä Kirjasammossa – </a:t>
            </a:r>
            <a:br>
              <a:rPr lang="fi-FI" dirty="0" smtClean="0"/>
            </a:br>
            <a:r>
              <a:rPr lang="fi-FI" sz="3600" dirty="0" smtClean="0"/>
              <a:t>Osa 1: ontologiat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Kirjasammon sisällönkuvailussa on käytetty ontologioita pelkkien asiasanastojen sijaan – mitä tämä siis käytännössä mahdollistaa?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96" y="1600200"/>
            <a:ext cx="3979408" cy="4525963"/>
          </a:xfrm>
        </p:spPr>
      </p:pic>
      <p:pic>
        <p:nvPicPr>
          <p:cNvPr id="1026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Erityistä Kirjasammossa – </a:t>
            </a:r>
            <a:br>
              <a:rPr lang="fi-FI" dirty="0" smtClean="0"/>
            </a:br>
            <a:r>
              <a:rPr lang="fi-FI" sz="3600" dirty="0" smtClean="0"/>
              <a:t>Osa 1: ontologiat</a:t>
            </a:r>
            <a:endParaRPr lang="fi-FI" sz="36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868144" y="6381328"/>
            <a:ext cx="2895600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http://www.kirjasampo.fi/fi/search/kulsa/sairaudet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7372713" cy="4752528"/>
          </a:xfrm>
        </p:spPr>
      </p:pic>
      <p:pic>
        <p:nvPicPr>
          <p:cNvPr id="2050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Erityistä Kirjasammossa – 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3600" dirty="0" smtClean="0"/>
              <a:t>Osa 2: haun rakenne</a:t>
            </a:r>
            <a:endParaRPr lang="fi-FI" sz="36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940152" y="6381328"/>
            <a:ext cx="2895600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http://www.kirjasampo.fi/fi/search/kulsa/sinuhe%20egyptil%C3%A4inen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500010"/>
            <a:ext cx="6048672" cy="4841620"/>
          </a:xfrm>
        </p:spPr>
      </p:pic>
      <p:pic>
        <p:nvPicPr>
          <p:cNvPr id="3074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Erityistä Kirjasammossa –</a:t>
            </a:r>
            <a:br>
              <a:rPr lang="fi-FI" dirty="0" smtClean="0"/>
            </a:br>
            <a:r>
              <a:rPr lang="fi-FI" sz="3600" dirty="0" smtClean="0"/>
              <a:t>Osa 3: teosten rikastettu kuvailutieto</a:t>
            </a:r>
            <a:endParaRPr lang="fi-FI" sz="3600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109108" y="6497960"/>
            <a:ext cx="5544616" cy="360040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http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2"/>
              </a:rPr>
              <a:t>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www.kirjasampo.fi/fi/kulsa/saha3%253Aubaff1de0-3d48-40a1-925d-8e10bb8470de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27386"/>
            <a:ext cx="6214944" cy="4953942"/>
          </a:xfrm>
        </p:spPr>
      </p:pic>
    </p:spTree>
    <p:extLst>
      <p:ext uri="{BB962C8B-B14F-4D97-AF65-F5344CB8AC3E}">
        <p14:creationId xmlns:p14="http://schemas.microsoft.com/office/powerpoint/2010/main" val="7585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4133363" cy="439248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Erityistä Kirjasammossa –</a:t>
            </a:r>
            <a:br>
              <a:rPr lang="fi-FI" dirty="0" smtClean="0"/>
            </a:br>
            <a:r>
              <a:rPr lang="fi-FI" sz="3600" dirty="0" smtClean="0"/>
              <a:t>Osa 4: kirjailijatieto</a:t>
            </a:r>
            <a:endParaRPr lang="fi-FI" sz="3600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4968552" cy="268139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Lähde: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3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www.kirjasampo.fi/fi/kulsa/kauno%253Aperson_123175905275984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81" y="1600200"/>
            <a:ext cx="3442038" cy="4525963"/>
          </a:xfrm>
        </p:spPr>
      </p:pic>
    </p:spTree>
    <p:extLst>
      <p:ext uri="{BB962C8B-B14F-4D97-AF65-F5344CB8AC3E}">
        <p14:creationId xmlns:p14="http://schemas.microsoft.com/office/powerpoint/2010/main" val="32560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41470"/>
            <a:ext cx="4038600" cy="4451826"/>
          </a:xfrm>
        </p:spPr>
      </p:pic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8" y="1600200"/>
            <a:ext cx="3752964" cy="4525963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Erityistä Kirjasammossa </a:t>
            </a:r>
            <a:r>
              <a:rPr lang="fi-FI" dirty="0" smtClean="0"/>
              <a:t>–</a:t>
            </a:r>
            <a:br>
              <a:rPr lang="fi-FI" dirty="0" smtClean="0"/>
            </a:br>
            <a:r>
              <a:rPr lang="fi-FI" sz="2700" dirty="0" smtClean="0"/>
              <a:t>Osa 5: </a:t>
            </a:r>
            <a:r>
              <a:rPr lang="fi-FI" sz="2700" dirty="0" err="1" smtClean="0"/>
              <a:t>Boksampo</a:t>
            </a:r>
            <a:r>
              <a:rPr lang="fi-FI" sz="2700" dirty="0" smtClean="0"/>
              <a:t> – teos- ja kirjailijasivut käännettävissä ruotsiksi</a:t>
            </a:r>
            <a:endParaRPr lang="fi-FI" sz="2700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fi-FI" sz="1000" dirty="0">
                <a:solidFill>
                  <a:prstClr val="black">
                    <a:tint val="75000"/>
                  </a:prstClr>
                </a:solidFill>
              </a:rPr>
              <a:t>Lähteet: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4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www.kirjasampo.fi/fi/kulsa/http%253A%252F%252Fwww.btj.fi%252Fat_1986526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ja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http://www.boksampo.fi/sv/kulsa/http%253A%252F%252Fwww.btj.fi%252Fat_1986526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" y="5842000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turku.fi\jaot\Koti02\taitonur\Omat tiedostot\My Pictures\boksampo_logo_iso_mus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64" y="5842000"/>
            <a:ext cx="1123935" cy="9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Kirjasampo.fi</a:t>
            </a:r>
            <a:r>
              <a:rPr lang="fi-FI" dirty="0" smtClean="0"/>
              <a:t> – tietoa: </a:t>
            </a:r>
            <a:br>
              <a:rPr lang="fi-FI" dirty="0" smtClean="0"/>
            </a:br>
            <a:r>
              <a:rPr lang="fi-FI" sz="3600" dirty="0" smtClean="0"/>
              <a:t>palkinnot, kirjallisuuden suuntaukset</a:t>
            </a:r>
            <a:endParaRPr lang="fi-FI" sz="36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7344816" cy="365125"/>
          </a:xfrm>
        </p:spPr>
        <p:txBody>
          <a:bodyPr/>
          <a:lstStyle/>
          <a:p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Lähteet: 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2"/>
              </a:rPr>
              <a:t>http://www.kirjasampo.fi/fi/kulsa/saha3%253Au8801e79a-ad42-476f-8164-c0488e5bd3d8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</a:rPr>
              <a:t> ja </a:t>
            </a:r>
            <a:r>
              <a:rPr lang="fi-FI" sz="1000" dirty="0">
                <a:solidFill>
                  <a:prstClr val="black">
                    <a:tint val="75000"/>
                  </a:prstClr>
                </a:solidFill>
                <a:hlinkClick r:id="rId3"/>
              </a:rPr>
              <a:t>http://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www.kirjasampo.fi/fi/kulsa/saha3%253Au4cf9e005-9921-48e8-8204-d5dc6da79175</a:t>
            </a:r>
            <a:r>
              <a:rPr lang="fi-FI" sz="1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fi-FI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\\adturku.fi\jaot\Koti02\taitonur\Omat tiedostot\My Pictures\kirjasampo_logo_mu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43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3314"/>
            <a:ext cx="4038600" cy="4319734"/>
          </a:xfrm>
        </p:spPr>
      </p:pic>
      <p:pic>
        <p:nvPicPr>
          <p:cNvPr id="11" name="Sisällön paikkamerkki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49846"/>
            <a:ext cx="4029404" cy="4859474"/>
          </a:xfrm>
        </p:spPr>
      </p:pic>
    </p:spTree>
    <p:extLst>
      <p:ext uri="{BB962C8B-B14F-4D97-AF65-F5344CB8AC3E}">
        <p14:creationId xmlns:p14="http://schemas.microsoft.com/office/powerpoint/2010/main" val="23849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242</Words>
  <Application>Microsoft Office PowerPoint</Application>
  <PresentationFormat>Näytössä katseltava diaesitys (4:3)</PresentationFormat>
  <Paragraphs>62</Paragraphs>
  <Slides>25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Office-teema</vt:lpstr>
      <vt:lpstr>Kirjasampo ja eKirjasto</vt:lpstr>
      <vt:lpstr>Kirjasampo - kaunokirjallisuuden verkkopalvelu</vt:lpstr>
      <vt:lpstr>Erityistä Kirjasammossa –  Osa 1: ontologiat</vt:lpstr>
      <vt:lpstr>Erityistä Kirjasammossa –  Osa 1: ontologiat</vt:lpstr>
      <vt:lpstr>Erityistä Kirjasammossa –  Osa 2: haun rakenne</vt:lpstr>
      <vt:lpstr>Erityistä Kirjasammossa – Osa 3: teosten rikastettu kuvailutieto</vt:lpstr>
      <vt:lpstr>Erityistä Kirjasammossa – Osa 4: kirjailijatieto</vt:lpstr>
      <vt:lpstr>Erityistä Kirjasammossa – Osa 5: Boksampo – teos- ja kirjailijasivut käännettävissä ruotsiksi</vt:lpstr>
      <vt:lpstr>Kirjasampo.fi – tietoa:  palkinnot, kirjallisuuden suuntaukset</vt:lpstr>
      <vt:lpstr>Kirjasampo.fi – tietoa:  maakuntakohtaiset kirjailijalistat</vt:lpstr>
      <vt:lpstr>Kirjasampo.fi – lukuvinkkejä: erityistä sisältöä: kansikuvahaku</vt:lpstr>
      <vt:lpstr>Kirjasampo.fi – lukuvinkkejä: erityistä sisältöä: arvosteleva kirjaluettelo</vt:lpstr>
      <vt:lpstr>Kirjasampo.fi – lukuvinkkejä: erityistä sisältöä: Yle Kirjakalenteri</vt:lpstr>
      <vt:lpstr>Kirjasampo.fi – lukijoiden näkökulmia: kirjablogit</vt:lpstr>
      <vt:lpstr>Kirjasampo.fi – nuortenkirjallisuus: Sivupiiri</vt:lpstr>
      <vt:lpstr>Kirjasampo.fi – nuortenkirjallisuus: ohjeistusta nuorille (ja muillekin) tiedonhakuun</vt:lpstr>
      <vt:lpstr>Lisätietoa palvelusta - löydä tekijänoikeusvapaita e-kirjoja</vt:lpstr>
      <vt:lpstr>eKirjasto - sivusto yleisten kirjastojen e-aineistoihin</vt:lpstr>
      <vt:lpstr>Kaikki yleisten kirjastojen e-aineistot selailtavissa</vt:lpstr>
      <vt:lpstr>Aineistolajit</vt:lpstr>
      <vt:lpstr>Hakutapoja</vt:lpstr>
      <vt:lpstr>E-kirjan teosnäkymä</vt:lpstr>
      <vt:lpstr>Teos e-kirjan lataussivulla - esimerkkinä Ellibs ja Helmet</vt:lpstr>
      <vt:lpstr>Tekijänoikeusvapaat e-kirjat</vt:lpstr>
      <vt:lpstr>Teos digi.kirjastot.fi-sivulla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Kirjasampo ja eKirjasto</dc:title>
  <dc:creator>Aitonurmi Tuomas</dc:creator>
  <cp:lastModifiedBy>Minttu</cp:lastModifiedBy>
  <cp:revision>10</cp:revision>
  <dcterms:created xsi:type="dcterms:W3CDTF">2015-06-04T07:06:06Z</dcterms:created>
  <dcterms:modified xsi:type="dcterms:W3CDTF">2015-09-18T08:37:17Z</dcterms:modified>
</cp:coreProperties>
</file>